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</p:sldMasterIdLst>
  <p:notesMasterIdLst>
    <p:notesMasterId r:id="rId16"/>
  </p:notesMasterIdLst>
  <p:handoutMasterIdLst>
    <p:handoutMasterId r:id="rId17"/>
  </p:handoutMasterIdLst>
  <p:sldIdLst>
    <p:sldId id="269" r:id="rId3"/>
    <p:sldId id="268" r:id="rId4"/>
    <p:sldId id="266" r:id="rId5"/>
    <p:sldId id="258" r:id="rId6"/>
    <p:sldId id="257" r:id="rId7"/>
    <p:sldId id="259" r:id="rId8"/>
    <p:sldId id="260" r:id="rId9"/>
    <p:sldId id="262" r:id="rId10"/>
    <p:sldId id="263" r:id="rId11"/>
    <p:sldId id="265" r:id="rId12"/>
    <p:sldId id="261" r:id="rId13"/>
    <p:sldId id="267" r:id="rId14"/>
    <p:sldId id="270" r:id="rId15"/>
  </p:sldIdLst>
  <p:sldSz cx="9144000" cy="5143500" type="screen16x9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984" autoAdjust="0"/>
  </p:normalViewPr>
  <p:slideViewPr>
    <p:cSldViewPr>
      <p:cViewPr varScale="1">
        <p:scale>
          <a:sx n="88" d="100"/>
          <a:sy n="88" d="100"/>
        </p:scale>
        <p:origin x="-96" y="-7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A9AB4D8-0E38-4A13-A904-99F520F278CF}" type="datetimeFigureOut">
              <a:rPr lang="en-US" smtClean="0"/>
              <a:t>3/8/2015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8CDA3B9-8099-41BE-B12D-65DE1F1AF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7612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53699FE-FBFE-443A-93D5-6244A1DACBD2}" type="datetimeFigureOut">
              <a:rPr lang="en-US" smtClean="0"/>
              <a:t>3/8/2015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11400" y="525463"/>
            <a:ext cx="46736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9806218-5C51-4ADB-914E-82CF7BA67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381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3/8/2015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2941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3/8/2015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6653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3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4D0B99-9527-4920-A926-7302FE961AB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418CB2-B99E-45AC-8089-3FFFCF5D93A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765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AC9C64-4D6E-469D-89D9-615E77F6A964}" type="datetimeFigureOut">
              <a:rPr lang="en-US" smtClean="0"/>
              <a:t>3/8/2015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Shades of Textured Purple with Radiant Cross(3)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7644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3B7C01E-407B-4AE7-9328-DD81D810783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C1C2088-64AE-4DE1-A0CB-C3D5DF850ED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8735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Corporate Prayer in the Early Church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Dependence</a:t>
            </a:r>
          </a:p>
          <a:p>
            <a:pPr lvl="1"/>
            <a:r>
              <a:rPr lang="en-US" dirty="0" smtClean="0"/>
              <a:t>Acts 3-4</a:t>
            </a:r>
          </a:p>
          <a:p>
            <a:pPr lvl="2"/>
            <a:r>
              <a:rPr lang="en-US" dirty="0" smtClean="0"/>
              <a:t>Confidence – 4:13, 29, 31</a:t>
            </a:r>
          </a:p>
          <a:p>
            <a:pPr lvl="2"/>
            <a:r>
              <a:rPr lang="en-US" dirty="0" smtClean="0"/>
              <a:t>Confirmation – 4:30 (14:3)</a:t>
            </a:r>
          </a:p>
        </p:txBody>
      </p:sp>
    </p:spTree>
    <p:extLst>
      <p:ext uri="{BB962C8B-B14F-4D97-AF65-F5344CB8AC3E}">
        <p14:creationId xmlns:p14="http://schemas.microsoft.com/office/powerpoint/2010/main" val="27401067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Corporate </a:t>
            </a:r>
            <a:r>
              <a:rPr lang="en-US" dirty="0" smtClean="0"/>
              <a:t>Prayer: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Unity, not </a:t>
            </a:r>
            <a:r>
              <a:rPr lang="en-US" dirty="0" smtClean="0"/>
              <a:t>necessarily  </a:t>
            </a:r>
            <a:r>
              <a:rPr lang="en-US" dirty="0" smtClean="0"/>
              <a:t>uniformity </a:t>
            </a:r>
          </a:p>
          <a:p>
            <a:r>
              <a:rPr lang="en-US" dirty="0" smtClean="0"/>
              <a:t>Harmony, not just proximity</a:t>
            </a:r>
          </a:p>
          <a:p>
            <a:r>
              <a:rPr lang="en-US" dirty="0" smtClean="0"/>
              <a:t>Camaraderie, not duty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0132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Corporate Prayer for WBC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Let’s spend some time </a:t>
            </a:r>
            <a:r>
              <a:rPr lang="en-US" dirty="0" smtClean="0"/>
              <a:t>praying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365985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Corporate Prayer for WBC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</a:t>
            </a:r>
            <a:r>
              <a:rPr lang="en-US" dirty="0" smtClean="0"/>
              <a:t>do we need to pray for here at WBC?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7727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mtClean="0"/>
          </a:p>
        </p:txBody>
      </p:sp>
      <p:pic>
        <p:nvPicPr>
          <p:cNvPr id="3076" name="Picture 3" descr="Powerful Prayer Circle with a Purple Patter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 bwMode="auto">
          <a:xfrm>
            <a:off x="693420" y="1012031"/>
            <a:ext cx="77724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5400" i="1" dirty="0" smtClean="0"/>
              <a:t>Corporate Prayer in </a:t>
            </a:r>
            <a:br>
              <a:rPr lang="en-US" sz="5400" i="1" dirty="0" smtClean="0"/>
            </a:br>
            <a:r>
              <a:rPr lang="en-US" sz="5400" i="1" dirty="0" smtClean="0"/>
              <a:t>the Early Church</a:t>
            </a:r>
            <a:endParaRPr lang="en-US" sz="5400" i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Prayer </a:t>
            </a:r>
            <a:r>
              <a:rPr lang="en-US" sz="4000" dirty="0"/>
              <a:t>in </a:t>
            </a:r>
            <a:r>
              <a:rPr lang="en-US" sz="4000" dirty="0" smtClean="0"/>
              <a:t>the </a:t>
            </a:r>
            <a:r>
              <a:rPr lang="en-US" sz="4000" dirty="0"/>
              <a:t>Early Church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077200" cy="3394472"/>
          </a:xfrm>
        </p:spPr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here is much said about prayer in the Book of Acts</a:t>
            </a:r>
          </a:p>
          <a:p>
            <a:r>
              <a:rPr lang="en-US" dirty="0" smtClean="0"/>
              <a:t>Limit our focus to </a:t>
            </a:r>
            <a:r>
              <a:rPr lang="en-US" dirty="0" smtClean="0"/>
              <a:t>the church </a:t>
            </a:r>
            <a:r>
              <a:rPr lang="en-US" dirty="0" smtClean="0"/>
              <a:t>praying for church issues</a:t>
            </a:r>
          </a:p>
        </p:txBody>
      </p:sp>
    </p:spTree>
    <p:extLst>
      <p:ext uri="{BB962C8B-B14F-4D97-AF65-F5344CB8AC3E}">
        <p14:creationId xmlns:p14="http://schemas.microsoft.com/office/powerpoint/2010/main" val="14872828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Prayer is not: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Meditation (i.e. - </a:t>
            </a:r>
            <a:r>
              <a:rPr lang="en-US" i="1" dirty="0" smtClean="0"/>
              <a:t>New Age</a:t>
            </a:r>
            <a:r>
              <a:rPr lang="en-US" dirty="0" smtClean="0"/>
              <a:t>)</a:t>
            </a:r>
          </a:p>
          <a:p>
            <a:r>
              <a:rPr lang="en-US" dirty="0" smtClean="0"/>
              <a:t>Emptying your mind</a:t>
            </a:r>
          </a:p>
          <a:p>
            <a:r>
              <a:rPr lang="en-US" dirty="0" smtClean="0"/>
              <a:t>An altered state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1700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Prayer is: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Talking with </a:t>
            </a:r>
            <a:r>
              <a:rPr lang="en-US" dirty="0" smtClean="0"/>
              <a:t>a Person</a:t>
            </a:r>
            <a:endParaRPr lang="en-US" dirty="0" smtClean="0"/>
          </a:p>
          <a:p>
            <a:r>
              <a:rPr lang="en-US" dirty="0" smtClean="0"/>
              <a:t>Interacting with God and His </a:t>
            </a:r>
            <a:r>
              <a:rPr lang="en-US" dirty="0" smtClean="0"/>
              <a:t>Word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246181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Corporate Prayer in </a:t>
            </a:r>
            <a:r>
              <a:rPr lang="en-US" sz="4000" dirty="0" smtClean="0"/>
              <a:t>the </a:t>
            </a:r>
            <a:r>
              <a:rPr lang="en-US" sz="4000" dirty="0"/>
              <a:t>Early Church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077200" cy="3394472"/>
          </a:xfrm>
        </p:spPr>
        <p:txBody>
          <a:bodyPr/>
          <a:lstStyle/>
          <a:p>
            <a:r>
              <a:rPr lang="en-US" dirty="0" smtClean="0"/>
              <a:t>Devotion</a:t>
            </a:r>
          </a:p>
          <a:p>
            <a:r>
              <a:rPr lang="en-US" dirty="0"/>
              <a:t>Dedication</a:t>
            </a:r>
          </a:p>
          <a:p>
            <a:r>
              <a:rPr lang="en-US" dirty="0" smtClean="0"/>
              <a:t>Direction</a:t>
            </a:r>
          </a:p>
          <a:p>
            <a:r>
              <a:rPr lang="en-US" dirty="0" smtClean="0"/>
              <a:t>Dependence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419600" y="1200151"/>
            <a:ext cx="4114800" cy="33944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131415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Corporate Prayer in the Early Church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Devotion</a:t>
            </a:r>
          </a:p>
          <a:p>
            <a:pPr lvl="1"/>
            <a:r>
              <a:rPr lang="en-US" dirty="0" smtClean="0"/>
              <a:t>Acts 1:12-14</a:t>
            </a:r>
          </a:p>
          <a:p>
            <a:pPr lvl="1"/>
            <a:r>
              <a:rPr lang="en-US" dirty="0" smtClean="0"/>
              <a:t>Acts 2:41-42</a:t>
            </a:r>
          </a:p>
          <a:p>
            <a:pPr lvl="1"/>
            <a:r>
              <a:rPr lang="en-US" dirty="0" smtClean="0"/>
              <a:t>(Acts 6:1-6)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9542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Corporate Prayer in the Early Church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Dedication</a:t>
            </a:r>
          </a:p>
          <a:p>
            <a:pPr lvl="1"/>
            <a:r>
              <a:rPr lang="en-US" dirty="0" smtClean="0"/>
              <a:t>Acts 6:1-6</a:t>
            </a:r>
          </a:p>
          <a:p>
            <a:pPr lvl="1"/>
            <a:r>
              <a:rPr lang="en-US" dirty="0" smtClean="0"/>
              <a:t>Acts 13:1-3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16865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Corporate Prayer in the Early Church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Direction</a:t>
            </a:r>
          </a:p>
          <a:p>
            <a:pPr lvl="1"/>
            <a:r>
              <a:rPr lang="en-US" dirty="0" smtClean="0"/>
              <a:t>Acts 1:21-26</a:t>
            </a:r>
          </a:p>
        </p:txBody>
      </p:sp>
    </p:spTree>
    <p:extLst>
      <p:ext uri="{BB962C8B-B14F-4D97-AF65-F5344CB8AC3E}">
        <p14:creationId xmlns:p14="http://schemas.microsoft.com/office/powerpoint/2010/main" val="6558779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850</TotalTime>
  <Words>169</Words>
  <Application>Microsoft Office PowerPoint</Application>
  <PresentationFormat>On-screen Show (16:9)</PresentationFormat>
  <Paragraphs>42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blank</vt:lpstr>
      <vt:lpstr>Office Theme</vt:lpstr>
      <vt:lpstr>:</vt:lpstr>
      <vt:lpstr>PowerPoint Presentation</vt:lpstr>
      <vt:lpstr>Prayer in the Early Church</vt:lpstr>
      <vt:lpstr>Prayer is not:</vt:lpstr>
      <vt:lpstr>Prayer is:</vt:lpstr>
      <vt:lpstr>Corporate Prayer in the Early Church</vt:lpstr>
      <vt:lpstr>Corporate Prayer in the Early Church</vt:lpstr>
      <vt:lpstr>Corporate Prayer in the Early Church</vt:lpstr>
      <vt:lpstr>Corporate Prayer in the Early Church</vt:lpstr>
      <vt:lpstr>Corporate Prayer in the Early Church</vt:lpstr>
      <vt:lpstr>Corporate Prayer:</vt:lpstr>
      <vt:lpstr>Corporate Prayer for WBC</vt:lpstr>
      <vt:lpstr>Corporate Prayer for WBC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 Bjorkfelt</dc:creator>
  <cp:lastModifiedBy>Eric Bjorkfelt</cp:lastModifiedBy>
  <cp:revision>26</cp:revision>
  <cp:lastPrinted>2015-03-08T14:06:25Z</cp:lastPrinted>
  <dcterms:created xsi:type="dcterms:W3CDTF">2015-03-04T14:14:00Z</dcterms:created>
  <dcterms:modified xsi:type="dcterms:W3CDTF">2015-03-08T14:07:37Z</dcterms:modified>
</cp:coreProperties>
</file>