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8"/>
  </p:notesMasterIdLst>
  <p:handoutMasterIdLst>
    <p:handoutMasterId r:id="rId19"/>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116" d="100"/>
          <a:sy n="116" d="100"/>
        </p:scale>
        <p:origin x="39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07E6BE0C-A693-4E70-A5AB-6DFB5755B279}" type="datetimeFigureOut">
              <a:rPr lang="en-US" smtClean="0"/>
              <a:t>3/29/2015</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4161A630-242C-4022-8CFC-D1ADE018D477}" type="slidenum">
              <a:rPr lang="en-US" smtClean="0"/>
              <a:t>‹#›</a:t>
            </a:fld>
            <a:endParaRPr lang="en-US"/>
          </a:p>
        </p:txBody>
      </p:sp>
    </p:spTree>
    <p:extLst>
      <p:ext uri="{BB962C8B-B14F-4D97-AF65-F5344CB8AC3E}">
        <p14:creationId xmlns:p14="http://schemas.microsoft.com/office/powerpoint/2010/main" val="338381607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3848774-86D7-4D5E-A970-E436A0BABF40}" type="datetimeFigureOut">
              <a:rPr lang="en-US" smtClean="0"/>
              <a:t>3/29/2015</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39B57711-49A3-4BE5-B5C6-83A472FD517C}" type="slidenum">
              <a:rPr lang="en-US" smtClean="0"/>
              <a:t>‹#›</a:t>
            </a:fld>
            <a:endParaRPr lang="en-US"/>
          </a:p>
        </p:txBody>
      </p:sp>
    </p:spTree>
    <p:extLst>
      <p:ext uri="{BB962C8B-B14F-4D97-AF65-F5344CB8AC3E}">
        <p14:creationId xmlns:p14="http://schemas.microsoft.com/office/powerpoint/2010/main" val="160405829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1</a:t>
            </a:fld>
            <a:endParaRPr lang="en-US"/>
          </a:p>
        </p:txBody>
      </p:sp>
    </p:spTree>
    <p:extLst>
      <p:ext uri="{BB962C8B-B14F-4D97-AF65-F5344CB8AC3E}">
        <p14:creationId xmlns:p14="http://schemas.microsoft.com/office/powerpoint/2010/main" val="70375475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10</a:t>
            </a:fld>
            <a:endParaRPr lang="en-US"/>
          </a:p>
        </p:txBody>
      </p:sp>
    </p:spTree>
    <p:extLst>
      <p:ext uri="{BB962C8B-B14F-4D97-AF65-F5344CB8AC3E}">
        <p14:creationId xmlns:p14="http://schemas.microsoft.com/office/powerpoint/2010/main" val="51624641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11</a:t>
            </a:fld>
            <a:endParaRPr lang="en-US"/>
          </a:p>
        </p:txBody>
      </p:sp>
    </p:spTree>
    <p:extLst>
      <p:ext uri="{BB962C8B-B14F-4D97-AF65-F5344CB8AC3E}">
        <p14:creationId xmlns:p14="http://schemas.microsoft.com/office/powerpoint/2010/main" val="9089764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12</a:t>
            </a:fld>
            <a:endParaRPr lang="en-US"/>
          </a:p>
        </p:txBody>
      </p:sp>
    </p:spTree>
    <p:extLst>
      <p:ext uri="{BB962C8B-B14F-4D97-AF65-F5344CB8AC3E}">
        <p14:creationId xmlns:p14="http://schemas.microsoft.com/office/powerpoint/2010/main" val="538491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13</a:t>
            </a:fld>
            <a:endParaRPr lang="en-US"/>
          </a:p>
        </p:txBody>
      </p:sp>
    </p:spTree>
    <p:extLst>
      <p:ext uri="{BB962C8B-B14F-4D97-AF65-F5344CB8AC3E}">
        <p14:creationId xmlns:p14="http://schemas.microsoft.com/office/powerpoint/2010/main" val="9243600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14</a:t>
            </a:fld>
            <a:endParaRPr lang="en-US"/>
          </a:p>
        </p:txBody>
      </p:sp>
    </p:spTree>
    <p:extLst>
      <p:ext uri="{BB962C8B-B14F-4D97-AF65-F5344CB8AC3E}">
        <p14:creationId xmlns:p14="http://schemas.microsoft.com/office/powerpoint/2010/main" val="17022283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15</a:t>
            </a:fld>
            <a:endParaRPr lang="en-US"/>
          </a:p>
        </p:txBody>
      </p:sp>
    </p:spTree>
    <p:extLst>
      <p:ext uri="{BB962C8B-B14F-4D97-AF65-F5344CB8AC3E}">
        <p14:creationId xmlns:p14="http://schemas.microsoft.com/office/powerpoint/2010/main" val="11601669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16</a:t>
            </a:fld>
            <a:endParaRPr lang="en-US"/>
          </a:p>
        </p:txBody>
      </p:sp>
    </p:spTree>
    <p:extLst>
      <p:ext uri="{BB962C8B-B14F-4D97-AF65-F5344CB8AC3E}">
        <p14:creationId xmlns:p14="http://schemas.microsoft.com/office/powerpoint/2010/main" val="1980805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2</a:t>
            </a:fld>
            <a:endParaRPr lang="en-US"/>
          </a:p>
        </p:txBody>
      </p:sp>
    </p:spTree>
    <p:extLst>
      <p:ext uri="{BB962C8B-B14F-4D97-AF65-F5344CB8AC3E}">
        <p14:creationId xmlns:p14="http://schemas.microsoft.com/office/powerpoint/2010/main" val="316915919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3</a:t>
            </a:fld>
            <a:endParaRPr lang="en-US"/>
          </a:p>
        </p:txBody>
      </p:sp>
    </p:spTree>
    <p:extLst>
      <p:ext uri="{BB962C8B-B14F-4D97-AF65-F5344CB8AC3E}">
        <p14:creationId xmlns:p14="http://schemas.microsoft.com/office/powerpoint/2010/main" val="3868251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4</a:t>
            </a:fld>
            <a:endParaRPr lang="en-US"/>
          </a:p>
        </p:txBody>
      </p:sp>
    </p:spTree>
    <p:extLst>
      <p:ext uri="{BB962C8B-B14F-4D97-AF65-F5344CB8AC3E}">
        <p14:creationId xmlns:p14="http://schemas.microsoft.com/office/powerpoint/2010/main" val="17535876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5</a:t>
            </a:fld>
            <a:endParaRPr lang="en-US"/>
          </a:p>
        </p:txBody>
      </p:sp>
    </p:spTree>
    <p:extLst>
      <p:ext uri="{BB962C8B-B14F-4D97-AF65-F5344CB8AC3E}">
        <p14:creationId xmlns:p14="http://schemas.microsoft.com/office/powerpoint/2010/main" val="403298831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6</a:t>
            </a:fld>
            <a:endParaRPr lang="en-US"/>
          </a:p>
        </p:txBody>
      </p:sp>
    </p:spTree>
    <p:extLst>
      <p:ext uri="{BB962C8B-B14F-4D97-AF65-F5344CB8AC3E}">
        <p14:creationId xmlns:p14="http://schemas.microsoft.com/office/powerpoint/2010/main" val="88443972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7</a:t>
            </a:fld>
            <a:endParaRPr lang="en-US"/>
          </a:p>
        </p:txBody>
      </p:sp>
    </p:spTree>
    <p:extLst>
      <p:ext uri="{BB962C8B-B14F-4D97-AF65-F5344CB8AC3E}">
        <p14:creationId xmlns:p14="http://schemas.microsoft.com/office/powerpoint/2010/main" val="370778020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8</a:t>
            </a:fld>
            <a:endParaRPr lang="en-US"/>
          </a:p>
        </p:txBody>
      </p:sp>
    </p:spTree>
    <p:extLst>
      <p:ext uri="{BB962C8B-B14F-4D97-AF65-F5344CB8AC3E}">
        <p14:creationId xmlns:p14="http://schemas.microsoft.com/office/powerpoint/2010/main" val="21703955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9B57711-49A3-4BE5-B5C6-83A472FD517C}" type="slidenum">
              <a:rPr lang="en-US" smtClean="0"/>
              <a:t>9</a:t>
            </a:fld>
            <a:endParaRPr lang="en-US"/>
          </a:p>
        </p:txBody>
      </p:sp>
    </p:spTree>
    <p:extLst>
      <p:ext uri="{BB962C8B-B14F-4D97-AF65-F5344CB8AC3E}">
        <p14:creationId xmlns:p14="http://schemas.microsoft.com/office/powerpoint/2010/main" val="42016613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2">
                    <a:lumMod val="50000"/>
                  </a:schemeClr>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85000"/>
                    <a:lumOff val="15000"/>
                  </a:schemeClr>
                </a:solidFill>
                <a:effectLst>
                  <a:outerShdw blurRad="38100" dist="38100" dir="2700000" algn="tl">
                    <a:srgbClr val="000000">
                      <a:alpha val="43137"/>
                    </a:srgb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3/29/2015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4800">
                <a:solidFill>
                  <a:schemeClr val="accent2">
                    <a:lumMod val="50000"/>
                  </a:schemeClr>
                </a:solidFill>
                <a:effectLst>
                  <a:outerShdw blurRad="38100" dist="38100" dir="2700000" algn="tl">
                    <a:srgbClr val="000000">
                      <a:alpha val="43137"/>
                    </a:srgbClr>
                  </a:outerShdw>
                </a:effectLs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4400">
                <a:effectLst>
                  <a:outerShdw blurRad="38100" dist="38100" dir="2700000" algn="tl">
                    <a:srgbClr val="000000">
                      <a:alpha val="43137"/>
                    </a:srgbClr>
                  </a:outerShdw>
                </a:effectLst>
              </a:defRPr>
            </a:lvl1pPr>
            <a:lvl2pPr>
              <a:defRPr sz="4000">
                <a:effectLst>
                  <a:outerShdw blurRad="38100" dist="38100" dir="2700000" algn="tl">
                    <a:srgbClr val="000000">
                      <a:alpha val="43137"/>
                    </a:srgbClr>
                  </a:outerShdw>
                </a:effectLst>
              </a:defRPr>
            </a:lvl2pPr>
            <a:lvl3pPr>
              <a:defRPr sz="3600">
                <a:effectLst>
                  <a:outerShdw blurRad="38100" dist="38100" dir="2700000" algn="tl">
                    <a:srgbClr val="000000">
                      <a:alpha val="43137"/>
                    </a:srgbClr>
                  </a:outerShdw>
                </a:effectLst>
              </a:defRPr>
            </a:lvl3pPr>
            <a:lvl4pPr>
              <a:defRPr sz="3200">
                <a:effectLst>
                  <a:outerShdw blurRad="38100" dist="38100" dir="2700000" algn="tl">
                    <a:srgbClr val="000000">
                      <a:alpha val="43137"/>
                    </a:srgbClr>
                  </a:outerShdw>
                </a:effectLst>
              </a:defRPr>
            </a:lvl4pPr>
            <a:lvl5pPr>
              <a:defRPr sz="2800">
                <a:effectLst>
                  <a:outerShdw blurRad="38100" dist="38100" dir="2700000" algn="tl">
                    <a:srgbClr val="000000">
                      <a:alpha val="43137"/>
                    </a:srgbClr>
                  </a:outerShdw>
                </a:effectLst>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3/29/2015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t>3/29/2015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3/29/2015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3/29/2015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3/29/2015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A54C80-263E-416B-A8E0-580EDEADCBDC}" type="datetimeFigureOut">
              <a:rPr lang="en-US" dirty="0"/>
              <a:t>3/29/2015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3/29/2015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3/29/2015</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If We Only Knew</a:t>
            </a:r>
            <a:endParaRPr lang="en-US" dirty="0"/>
          </a:p>
        </p:txBody>
      </p:sp>
      <p:sp>
        <p:nvSpPr>
          <p:cNvPr id="3" name="Subtitle 2"/>
          <p:cNvSpPr>
            <a:spLocks noGrp="1"/>
          </p:cNvSpPr>
          <p:nvPr>
            <p:ph type="subTitle" idx="1"/>
          </p:nvPr>
        </p:nvSpPr>
        <p:spPr/>
        <p:txBody>
          <a:bodyPr>
            <a:normAutofit/>
          </a:bodyPr>
          <a:lstStyle/>
          <a:p>
            <a:r>
              <a:rPr lang="en-US" sz="4000" dirty="0" smtClean="0"/>
              <a:t>Luke 19:28-44</a:t>
            </a:r>
            <a:endParaRPr lang="en-US" sz="4000" dirty="0"/>
          </a:p>
        </p:txBody>
      </p:sp>
    </p:spTree>
    <p:extLst>
      <p:ext uri="{BB962C8B-B14F-4D97-AF65-F5344CB8AC3E}">
        <p14:creationId xmlns:p14="http://schemas.microsoft.com/office/powerpoint/2010/main" val="424044255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Heart</a:t>
            </a:r>
            <a:endParaRPr lang="en-US" dirty="0"/>
          </a:p>
        </p:txBody>
      </p:sp>
      <p:sp>
        <p:nvSpPr>
          <p:cNvPr id="3" name="Content Placeholder 2"/>
          <p:cNvSpPr>
            <a:spLocks noGrp="1"/>
          </p:cNvSpPr>
          <p:nvPr>
            <p:ph idx="1"/>
          </p:nvPr>
        </p:nvSpPr>
        <p:spPr>
          <a:xfrm>
            <a:off x="677334" y="2160589"/>
            <a:ext cx="8596668" cy="4541547"/>
          </a:xfrm>
        </p:spPr>
        <p:txBody>
          <a:bodyPr>
            <a:normAutofit/>
          </a:bodyPr>
          <a:lstStyle/>
          <a:p>
            <a:pPr marL="0" indent="0">
              <a:buNone/>
            </a:pPr>
            <a:r>
              <a:rPr lang="en-US" dirty="0" smtClean="0"/>
              <a:t>2 Peter 3:9 – “</a:t>
            </a:r>
            <a:r>
              <a:rPr lang="en-US" u="sng" dirty="0" smtClean="0"/>
              <a:t>Not wishing that any should perish</a:t>
            </a:r>
            <a:r>
              <a:rPr lang="en-US" dirty="0" smtClean="0"/>
              <a:t>, but that all should reach repentance.”</a:t>
            </a:r>
          </a:p>
          <a:p>
            <a:pPr marL="1143000" lvl="1" indent="-742950">
              <a:buFont typeface="+mj-lt"/>
              <a:buAutoNum type="arabicPeriod"/>
            </a:pPr>
            <a:r>
              <a:rPr lang="en-US" dirty="0" smtClean="0"/>
              <a:t>His-Story</a:t>
            </a:r>
          </a:p>
          <a:p>
            <a:pPr marL="1143000" lvl="1" indent="-742950">
              <a:buFont typeface="+mj-lt"/>
              <a:buAutoNum type="arabicPeriod"/>
            </a:pPr>
            <a:r>
              <a:rPr lang="en-US" dirty="0" smtClean="0"/>
              <a:t>His Time</a:t>
            </a:r>
          </a:p>
        </p:txBody>
      </p:sp>
    </p:spTree>
    <p:extLst>
      <p:ext uri="{BB962C8B-B14F-4D97-AF65-F5344CB8AC3E}">
        <p14:creationId xmlns:p14="http://schemas.microsoft.com/office/powerpoint/2010/main" val="15239200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Hero</a:t>
            </a:r>
            <a:endParaRPr lang="en-US" dirty="0"/>
          </a:p>
        </p:txBody>
      </p:sp>
      <p:sp>
        <p:nvSpPr>
          <p:cNvPr id="3" name="Content Placeholder 2"/>
          <p:cNvSpPr>
            <a:spLocks noGrp="1"/>
          </p:cNvSpPr>
          <p:nvPr>
            <p:ph idx="1"/>
          </p:nvPr>
        </p:nvSpPr>
        <p:spPr>
          <a:xfrm>
            <a:off x="677333" y="2160589"/>
            <a:ext cx="9069339" cy="4541547"/>
          </a:xfrm>
        </p:spPr>
        <p:txBody>
          <a:bodyPr>
            <a:normAutofit/>
          </a:bodyPr>
          <a:lstStyle/>
          <a:p>
            <a:pPr marL="0" indent="0">
              <a:buNone/>
            </a:pPr>
            <a:r>
              <a:rPr lang="en-US" dirty="0" smtClean="0"/>
              <a:t>Hebrews 12:2 – “…who for the </a:t>
            </a:r>
            <a:r>
              <a:rPr lang="en-US" u="sng" dirty="0" smtClean="0"/>
              <a:t>joy set before Him endured the cross</a:t>
            </a:r>
            <a:r>
              <a:rPr lang="en-US" dirty="0" smtClean="0"/>
              <a:t>…”</a:t>
            </a:r>
          </a:p>
          <a:p>
            <a:pPr marL="1143000" lvl="1" indent="-742950">
              <a:buFont typeface="+mj-lt"/>
              <a:buAutoNum type="arabicPeriod"/>
            </a:pPr>
            <a:r>
              <a:rPr lang="en-US" dirty="0" smtClean="0"/>
              <a:t>Joy of the Lord = Strength </a:t>
            </a:r>
          </a:p>
          <a:p>
            <a:pPr marL="400050" lvl="1" indent="0">
              <a:buNone/>
            </a:pPr>
            <a:r>
              <a:rPr lang="en-US" dirty="0"/>
              <a:t>	</a:t>
            </a:r>
            <a:r>
              <a:rPr lang="en-US" dirty="0" smtClean="0"/>
              <a:t>		(Neh. 8:10)</a:t>
            </a:r>
          </a:p>
          <a:p>
            <a:pPr marL="1143000" lvl="1" indent="-742950">
              <a:buFont typeface="+mj-lt"/>
              <a:buAutoNum type="arabicPeriod"/>
            </a:pPr>
            <a:r>
              <a:rPr lang="en-US" dirty="0" smtClean="0"/>
              <a:t>Enduring pain &amp; shame</a:t>
            </a:r>
          </a:p>
        </p:txBody>
      </p:sp>
    </p:spTree>
    <p:extLst>
      <p:ext uri="{BB962C8B-B14F-4D97-AF65-F5344CB8AC3E}">
        <p14:creationId xmlns:p14="http://schemas.microsoft.com/office/powerpoint/2010/main" val="2003178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Hand</a:t>
            </a:r>
            <a:endParaRPr lang="en-US" dirty="0"/>
          </a:p>
        </p:txBody>
      </p:sp>
      <p:sp>
        <p:nvSpPr>
          <p:cNvPr id="3" name="Content Placeholder 2"/>
          <p:cNvSpPr>
            <a:spLocks noGrp="1"/>
          </p:cNvSpPr>
          <p:nvPr>
            <p:ph idx="1"/>
          </p:nvPr>
        </p:nvSpPr>
        <p:spPr>
          <a:xfrm>
            <a:off x="677333" y="2160589"/>
            <a:ext cx="9069339" cy="4541547"/>
          </a:xfrm>
        </p:spPr>
        <p:txBody>
          <a:bodyPr>
            <a:normAutofit/>
          </a:bodyPr>
          <a:lstStyle/>
          <a:p>
            <a:pPr marL="0" indent="0">
              <a:buNone/>
            </a:pPr>
            <a:r>
              <a:rPr lang="en-US" dirty="0" smtClean="0"/>
              <a:t>Acts 17:26 – And He made from one man every nation of mankind to live on all the face of the earth, having determined their </a:t>
            </a:r>
            <a:r>
              <a:rPr lang="en-US" u="sng" dirty="0" smtClean="0"/>
              <a:t>appointed time</a:t>
            </a:r>
            <a:r>
              <a:rPr lang="en-US" dirty="0" smtClean="0"/>
              <a:t> and the </a:t>
            </a:r>
            <a:r>
              <a:rPr lang="en-US" u="sng" dirty="0" smtClean="0"/>
              <a:t>boundaries of their habitation</a:t>
            </a:r>
            <a:r>
              <a:rPr lang="en-US" dirty="0" smtClean="0"/>
              <a:t>.</a:t>
            </a:r>
          </a:p>
        </p:txBody>
      </p:sp>
    </p:spTree>
    <p:extLst>
      <p:ext uri="{BB962C8B-B14F-4D97-AF65-F5344CB8AC3E}">
        <p14:creationId xmlns:p14="http://schemas.microsoft.com/office/powerpoint/2010/main" val="189213185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Hurt</a:t>
            </a:r>
            <a:endParaRPr lang="en-US" dirty="0"/>
          </a:p>
        </p:txBody>
      </p:sp>
      <p:sp>
        <p:nvSpPr>
          <p:cNvPr id="3" name="Content Placeholder 2"/>
          <p:cNvSpPr>
            <a:spLocks noGrp="1"/>
          </p:cNvSpPr>
          <p:nvPr>
            <p:ph idx="1"/>
          </p:nvPr>
        </p:nvSpPr>
        <p:spPr>
          <a:xfrm>
            <a:off x="677333" y="2160589"/>
            <a:ext cx="9069339" cy="4541547"/>
          </a:xfrm>
        </p:spPr>
        <p:txBody>
          <a:bodyPr>
            <a:normAutofit/>
          </a:bodyPr>
          <a:lstStyle/>
          <a:p>
            <a:pPr marL="0" indent="0">
              <a:buNone/>
            </a:pPr>
            <a:r>
              <a:rPr lang="en-US" dirty="0" smtClean="0"/>
              <a:t>Do we know what God weeps over?</a:t>
            </a:r>
          </a:p>
          <a:p>
            <a:pPr marL="0" indent="0">
              <a:buNone/>
            </a:pPr>
            <a:endParaRPr lang="en-US" dirty="0"/>
          </a:p>
          <a:p>
            <a:pPr marL="0" indent="0">
              <a:buNone/>
            </a:pPr>
            <a:r>
              <a:rPr lang="en-US" dirty="0" smtClean="0"/>
              <a:t>Do we care?</a:t>
            </a:r>
          </a:p>
        </p:txBody>
      </p:sp>
    </p:spTree>
    <p:extLst>
      <p:ext uri="{BB962C8B-B14F-4D97-AF65-F5344CB8AC3E}">
        <p14:creationId xmlns:p14="http://schemas.microsoft.com/office/powerpoint/2010/main" val="16911183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Heart</a:t>
            </a:r>
            <a:endParaRPr lang="en-US" dirty="0"/>
          </a:p>
        </p:txBody>
      </p:sp>
      <p:sp>
        <p:nvSpPr>
          <p:cNvPr id="3" name="Content Placeholder 2"/>
          <p:cNvSpPr>
            <a:spLocks noGrp="1"/>
          </p:cNvSpPr>
          <p:nvPr>
            <p:ph idx="1"/>
          </p:nvPr>
        </p:nvSpPr>
        <p:spPr>
          <a:xfrm>
            <a:off x="677333" y="2160589"/>
            <a:ext cx="9069339" cy="4541547"/>
          </a:xfrm>
        </p:spPr>
        <p:txBody>
          <a:bodyPr>
            <a:normAutofit/>
          </a:bodyPr>
          <a:lstStyle/>
          <a:p>
            <a:pPr marL="0" indent="0">
              <a:buNone/>
            </a:pPr>
            <a:r>
              <a:rPr lang="en-US" dirty="0" smtClean="0"/>
              <a:t>Do we believe God’s heart is for the lost?</a:t>
            </a:r>
          </a:p>
          <a:p>
            <a:pPr marL="0" indent="0">
              <a:buNone/>
            </a:pPr>
            <a:endParaRPr lang="en-US" dirty="0"/>
          </a:p>
          <a:p>
            <a:pPr marL="0" indent="0">
              <a:buNone/>
            </a:pPr>
            <a:r>
              <a:rPr lang="en-US" dirty="0" smtClean="0"/>
              <a:t>Do we care?</a:t>
            </a:r>
          </a:p>
        </p:txBody>
      </p:sp>
    </p:spTree>
    <p:extLst>
      <p:ext uri="{BB962C8B-B14F-4D97-AF65-F5344CB8AC3E}">
        <p14:creationId xmlns:p14="http://schemas.microsoft.com/office/powerpoint/2010/main" val="2067662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Hero</a:t>
            </a:r>
            <a:endParaRPr lang="en-US" dirty="0"/>
          </a:p>
        </p:txBody>
      </p:sp>
      <p:sp>
        <p:nvSpPr>
          <p:cNvPr id="3" name="Content Placeholder 2"/>
          <p:cNvSpPr>
            <a:spLocks noGrp="1"/>
          </p:cNvSpPr>
          <p:nvPr>
            <p:ph idx="1"/>
          </p:nvPr>
        </p:nvSpPr>
        <p:spPr>
          <a:xfrm>
            <a:off x="677333" y="2160589"/>
            <a:ext cx="9069339" cy="4541547"/>
          </a:xfrm>
        </p:spPr>
        <p:txBody>
          <a:bodyPr>
            <a:normAutofit/>
          </a:bodyPr>
          <a:lstStyle/>
          <a:p>
            <a:pPr marL="0" indent="0">
              <a:buNone/>
            </a:pPr>
            <a:r>
              <a:rPr lang="en-US" dirty="0" smtClean="0"/>
              <a:t>Do we trust Jesus is who He says He is and did what He said He did?</a:t>
            </a:r>
          </a:p>
          <a:p>
            <a:pPr marL="0" indent="0">
              <a:buNone/>
            </a:pPr>
            <a:endParaRPr lang="en-US" dirty="0"/>
          </a:p>
          <a:p>
            <a:pPr marL="0" indent="0">
              <a:buNone/>
            </a:pPr>
            <a:r>
              <a:rPr lang="en-US" dirty="0" smtClean="0"/>
              <a:t>Do we care?</a:t>
            </a:r>
          </a:p>
        </p:txBody>
      </p:sp>
    </p:spTree>
    <p:extLst>
      <p:ext uri="{BB962C8B-B14F-4D97-AF65-F5344CB8AC3E}">
        <p14:creationId xmlns:p14="http://schemas.microsoft.com/office/powerpoint/2010/main" val="34001048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Hand</a:t>
            </a:r>
            <a:endParaRPr lang="en-US" dirty="0"/>
          </a:p>
        </p:txBody>
      </p:sp>
      <p:sp>
        <p:nvSpPr>
          <p:cNvPr id="3" name="Content Placeholder 2"/>
          <p:cNvSpPr>
            <a:spLocks noGrp="1"/>
          </p:cNvSpPr>
          <p:nvPr>
            <p:ph idx="1"/>
          </p:nvPr>
        </p:nvSpPr>
        <p:spPr>
          <a:xfrm>
            <a:off x="677333" y="2160589"/>
            <a:ext cx="9069339" cy="4541547"/>
          </a:xfrm>
        </p:spPr>
        <p:txBody>
          <a:bodyPr>
            <a:normAutofit/>
          </a:bodyPr>
          <a:lstStyle/>
          <a:p>
            <a:pPr marL="0" indent="0">
              <a:buNone/>
            </a:pPr>
            <a:r>
              <a:rPr lang="en-US" dirty="0" smtClean="0"/>
              <a:t>Do we recognize we’re here because God ordained it?</a:t>
            </a:r>
          </a:p>
          <a:p>
            <a:pPr marL="0" indent="0">
              <a:buNone/>
            </a:pPr>
            <a:endParaRPr lang="en-US" dirty="0"/>
          </a:p>
          <a:p>
            <a:pPr marL="0" indent="0">
              <a:buNone/>
            </a:pPr>
            <a:r>
              <a:rPr lang="en-US" dirty="0" smtClean="0"/>
              <a:t>What are we going to do about it?</a:t>
            </a:r>
          </a:p>
        </p:txBody>
      </p:sp>
    </p:spTree>
    <p:extLst>
      <p:ext uri="{BB962C8B-B14F-4D97-AF65-F5344CB8AC3E}">
        <p14:creationId xmlns:p14="http://schemas.microsoft.com/office/powerpoint/2010/main" val="5381824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290945"/>
            <a:ext cx="9100511" cy="6431973"/>
          </a:xfrm>
        </p:spPr>
        <p:txBody>
          <a:bodyPr>
            <a:normAutofit/>
          </a:bodyPr>
          <a:lstStyle/>
          <a:p>
            <a:pPr marL="0" indent="0">
              <a:buNone/>
            </a:pPr>
            <a:r>
              <a:rPr lang="en-US" dirty="0" smtClean="0"/>
              <a:t>Luke 19:28-44</a:t>
            </a:r>
          </a:p>
          <a:p>
            <a:pPr marL="0" indent="0">
              <a:buNone/>
            </a:pPr>
            <a:r>
              <a:rPr lang="en-US" sz="4000" dirty="0" smtClean="0"/>
              <a:t>When He had said this, He went on ahead, going up to Jerusalem. And it came to pass, when He drew near to </a:t>
            </a:r>
            <a:r>
              <a:rPr lang="en-US" sz="4000" dirty="0" err="1" smtClean="0"/>
              <a:t>Bethphage</a:t>
            </a:r>
            <a:r>
              <a:rPr lang="en-US" sz="4000" dirty="0"/>
              <a:t> </a:t>
            </a:r>
            <a:r>
              <a:rPr lang="en-US" sz="4000" dirty="0" smtClean="0"/>
              <a:t>and Bethany, at the mountain called Olivet, that He sent two of His disciples, saying “Go into the village opposite you, where as you enter you with find a colt tied, on which no one has ever sat.</a:t>
            </a:r>
            <a:endParaRPr lang="en-US" sz="4000" dirty="0"/>
          </a:p>
        </p:txBody>
      </p:sp>
    </p:spTree>
    <p:extLst>
      <p:ext uri="{BB962C8B-B14F-4D97-AF65-F5344CB8AC3E}">
        <p14:creationId xmlns:p14="http://schemas.microsoft.com/office/powerpoint/2010/main" val="427296761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290945"/>
            <a:ext cx="9100511" cy="6431973"/>
          </a:xfrm>
        </p:spPr>
        <p:txBody>
          <a:bodyPr>
            <a:normAutofit/>
          </a:bodyPr>
          <a:lstStyle/>
          <a:p>
            <a:pPr marL="0" indent="0">
              <a:buNone/>
            </a:pPr>
            <a:r>
              <a:rPr lang="en-US" dirty="0" smtClean="0"/>
              <a:t>Luke 19:28-44</a:t>
            </a:r>
          </a:p>
          <a:p>
            <a:pPr marL="0" indent="0">
              <a:buNone/>
            </a:pPr>
            <a:r>
              <a:rPr lang="en-US" sz="4000" dirty="0" smtClean="0"/>
              <a:t>Loose it and bring it here. And if anyone asks you, ‘Why are you loosing it?’ thus you shall say to him, ‘Because the Lord has need of it.’” So those who were sent went their way and found it just as He had said to them. But as they were loosing the colt, the owners of it said to them, </a:t>
            </a:r>
            <a:endParaRPr lang="en-US" sz="4000" dirty="0"/>
          </a:p>
        </p:txBody>
      </p:sp>
    </p:spTree>
    <p:extLst>
      <p:ext uri="{BB962C8B-B14F-4D97-AF65-F5344CB8AC3E}">
        <p14:creationId xmlns:p14="http://schemas.microsoft.com/office/powerpoint/2010/main" val="33344921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290945"/>
            <a:ext cx="9100511" cy="6431973"/>
          </a:xfrm>
        </p:spPr>
        <p:txBody>
          <a:bodyPr>
            <a:normAutofit/>
          </a:bodyPr>
          <a:lstStyle/>
          <a:p>
            <a:pPr marL="0" indent="0">
              <a:buNone/>
            </a:pPr>
            <a:r>
              <a:rPr lang="en-US" dirty="0" smtClean="0"/>
              <a:t>Luke 19:28-44</a:t>
            </a:r>
          </a:p>
          <a:p>
            <a:pPr marL="0" indent="0">
              <a:buNone/>
            </a:pPr>
            <a:r>
              <a:rPr lang="en-US" sz="4000" dirty="0" smtClean="0"/>
              <a:t>“Why are you loosing the colt?” And they said, “The Lord has need of him.” Then they brought him to Jesus. And they threw their own clothes on the colt, and they set Jesus on him. And as He went, many spread their clothes on the road. Then, as He was now drawing near the descent of the Mount of Olives,</a:t>
            </a:r>
            <a:endParaRPr lang="en-US" sz="4000" dirty="0"/>
          </a:p>
        </p:txBody>
      </p:sp>
    </p:spTree>
    <p:extLst>
      <p:ext uri="{BB962C8B-B14F-4D97-AF65-F5344CB8AC3E}">
        <p14:creationId xmlns:p14="http://schemas.microsoft.com/office/powerpoint/2010/main" val="6135216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290945"/>
            <a:ext cx="9100511" cy="6431973"/>
          </a:xfrm>
        </p:spPr>
        <p:txBody>
          <a:bodyPr>
            <a:normAutofit/>
          </a:bodyPr>
          <a:lstStyle/>
          <a:p>
            <a:pPr marL="0" indent="0">
              <a:buNone/>
            </a:pPr>
            <a:r>
              <a:rPr lang="en-US" dirty="0" smtClean="0"/>
              <a:t>Luke 19:28-44</a:t>
            </a:r>
          </a:p>
          <a:p>
            <a:pPr marL="0" indent="0">
              <a:buNone/>
            </a:pPr>
            <a:r>
              <a:rPr lang="en-US" sz="4000" dirty="0" smtClean="0"/>
              <a:t>The whole multitude of the disciples began to rejoice and praise God with a loud voice for all the mighty works they had seen, saying: “‘Blessed is the King who comes in the name of the Lord!’ Peace in heaven and glory in the highest!” And some of the Pharisees called to Him from the crowd, </a:t>
            </a:r>
          </a:p>
        </p:txBody>
      </p:sp>
    </p:spTree>
    <p:extLst>
      <p:ext uri="{BB962C8B-B14F-4D97-AF65-F5344CB8AC3E}">
        <p14:creationId xmlns:p14="http://schemas.microsoft.com/office/powerpoint/2010/main" val="36196387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290945"/>
            <a:ext cx="9100511" cy="6431973"/>
          </a:xfrm>
        </p:spPr>
        <p:txBody>
          <a:bodyPr>
            <a:normAutofit/>
          </a:bodyPr>
          <a:lstStyle/>
          <a:p>
            <a:pPr marL="0" indent="0">
              <a:buNone/>
            </a:pPr>
            <a:r>
              <a:rPr lang="en-US" dirty="0" smtClean="0"/>
              <a:t>Luke 19:28-44</a:t>
            </a:r>
          </a:p>
          <a:p>
            <a:pPr marL="0" indent="0">
              <a:buNone/>
            </a:pPr>
            <a:r>
              <a:rPr lang="en-US" sz="4000" dirty="0" smtClean="0"/>
              <a:t>“Teacher, rebuke your disciples.” But He answered and said to them, “I tell you that if these should keep silent, the stones would immediately cry out.” Now as He drew near, He saw the city and wept over it, saying, “If you had known, even you, especially in this your day, the things that make for your peace!</a:t>
            </a:r>
          </a:p>
        </p:txBody>
      </p:sp>
    </p:spTree>
    <p:extLst>
      <p:ext uri="{BB962C8B-B14F-4D97-AF65-F5344CB8AC3E}">
        <p14:creationId xmlns:p14="http://schemas.microsoft.com/office/powerpoint/2010/main" val="259636057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290945"/>
            <a:ext cx="9100511" cy="6431973"/>
          </a:xfrm>
        </p:spPr>
        <p:txBody>
          <a:bodyPr>
            <a:normAutofit/>
          </a:bodyPr>
          <a:lstStyle/>
          <a:p>
            <a:pPr marL="0" indent="0">
              <a:buNone/>
            </a:pPr>
            <a:r>
              <a:rPr lang="en-US" dirty="0" smtClean="0"/>
              <a:t>Luke 19:28-44</a:t>
            </a:r>
          </a:p>
          <a:p>
            <a:pPr marL="0" indent="0">
              <a:buNone/>
            </a:pPr>
            <a:r>
              <a:rPr lang="en-US" sz="4000" dirty="0" smtClean="0"/>
              <a:t>But now they are hidden from your eyes. For days will come upon you when your enemies will build an embankment around you, surround you and close you in on every side, and level you, and your children within you, to the ground; and they will not leave in you one stone upon another,</a:t>
            </a:r>
          </a:p>
        </p:txBody>
      </p:sp>
    </p:spTree>
    <p:extLst>
      <p:ext uri="{BB962C8B-B14F-4D97-AF65-F5344CB8AC3E}">
        <p14:creationId xmlns:p14="http://schemas.microsoft.com/office/powerpoint/2010/main" val="78233916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77333" y="290945"/>
            <a:ext cx="9100511" cy="6431973"/>
          </a:xfrm>
        </p:spPr>
        <p:txBody>
          <a:bodyPr>
            <a:normAutofit/>
          </a:bodyPr>
          <a:lstStyle/>
          <a:p>
            <a:pPr marL="0" indent="0">
              <a:buNone/>
            </a:pPr>
            <a:r>
              <a:rPr lang="en-US" dirty="0" smtClean="0"/>
              <a:t>Luke 19:28-44</a:t>
            </a:r>
          </a:p>
          <a:p>
            <a:pPr marL="0" indent="0">
              <a:buNone/>
            </a:pPr>
            <a:r>
              <a:rPr lang="en-US" sz="4000" dirty="0" smtClean="0"/>
              <a:t>Because you did not know the time of your visitation.”</a:t>
            </a:r>
          </a:p>
        </p:txBody>
      </p:sp>
    </p:spTree>
    <p:extLst>
      <p:ext uri="{BB962C8B-B14F-4D97-AF65-F5344CB8AC3E}">
        <p14:creationId xmlns:p14="http://schemas.microsoft.com/office/powerpoint/2010/main" val="41041224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God’s Hurt</a:t>
            </a:r>
            <a:endParaRPr lang="en-US" dirty="0"/>
          </a:p>
        </p:txBody>
      </p:sp>
      <p:sp>
        <p:nvSpPr>
          <p:cNvPr id="3" name="Content Placeholder 2"/>
          <p:cNvSpPr>
            <a:spLocks noGrp="1"/>
          </p:cNvSpPr>
          <p:nvPr>
            <p:ph idx="1"/>
          </p:nvPr>
        </p:nvSpPr>
        <p:spPr>
          <a:xfrm>
            <a:off x="677333" y="2160589"/>
            <a:ext cx="9900611" cy="4541547"/>
          </a:xfrm>
        </p:spPr>
        <p:txBody>
          <a:bodyPr>
            <a:normAutofit/>
          </a:bodyPr>
          <a:lstStyle/>
          <a:p>
            <a:pPr marL="0" indent="0">
              <a:buNone/>
            </a:pPr>
            <a:r>
              <a:rPr lang="en-US" dirty="0" smtClean="0"/>
              <a:t>19:41 – “When He approached Jerusalem, He saw the city and </a:t>
            </a:r>
            <a:r>
              <a:rPr lang="en-US" u="sng" dirty="0" smtClean="0"/>
              <a:t>wept over it.</a:t>
            </a:r>
            <a:endParaRPr lang="en-US" dirty="0" smtClean="0"/>
          </a:p>
          <a:p>
            <a:pPr marL="1143000" lvl="1" indent="-742950">
              <a:buFont typeface="+mj-lt"/>
              <a:buAutoNum type="arabicPeriod"/>
            </a:pPr>
            <a:r>
              <a:rPr lang="en-US" dirty="0" smtClean="0"/>
              <a:t>Ignorance: They didn’t know (v.42)</a:t>
            </a:r>
          </a:p>
          <a:p>
            <a:pPr marL="1143000" lvl="1" indent="-742950">
              <a:buFont typeface="+mj-lt"/>
              <a:buAutoNum type="arabicPeriod"/>
            </a:pPr>
            <a:r>
              <a:rPr lang="en-US" dirty="0" smtClean="0"/>
              <a:t>Enemy: The city will be ruined (v.43)</a:t>
            </a:r>
          </a:p>
          <a:p>
            <a:pPr marL="1143000" lvl="1" indent="-742950">
              <a:buFont typeface="+mj-lt"/>
              <a:buAutoNum type="arabicPeriod"/>
            </a:pPr>
            <a:r>
              <a:rPr lang="en-US" dirty="0" smtClean="0"/>
              <a:t>Apathy: They didn’t recognize (v.44)</a:t>
            </a:r>
          </a:p>
        </p:txBody>
      </p:sp>
    </p:spTree>
    <p:extLst>
      <p:ext uri="{BB962C8B-B14F-4D97-AF65-F5344CB8AC3E}">
        <p14:creationId xmlns:p14="http://schemas.microsoft.com/office/powerpoint/2010/main" val="23647437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58</TotalTime>
  <Words>664</Words>
  <Application>Microsoft Office PowerPoint</Application>
  <PresentationFormat>Widescreen</PresentationFormat>
  <Paragraphs>64</Paragraphs>
  <Slides>16</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Calibri</vt:lpstr>
      <vt:lpstr>Trebuchet MS</vt:lpstr>
      <vt:lpstr>Wingdings 3</vt:lpstr>
      <vt:lpstr>Facet</vt:lpstr>
      <vt:lpstr>If We Only Knew</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God’s Hurt</vt:lpstr>
      <vt:lpstr>God’s Heart</vt:lpstr>
      <vt:lpstr>God’s Hero</vt:lpstr>
      <vt:lpstr>God’s Hand</vt:lpstr>
      <vt:lpstr>God’s Hurt</vt:lpstr>
      <vt:lpstr>God’s Heart</vt:lpstr>
      <vt:lpstr>God’s Hero</vt:lpstr>
      <vt:lpstr>God’s Hand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If We Only Knew</dc:title>
  <dc:creator>Yurk Family</dc:creator>
  <cp:lastModifiedBy>Paul Yurksaitis</cp:lastModifiedBy>
  <cp:revision>7</cp:revision>
  <cp:lastPrinted>2015-03-29T14:01:20Z</cp:lastPrinted>
  <dcterms:created xsi:type="dcterms:W3CDTF">2015-03-29T02:32:39Z</dcterms:created>
  <dcterms:modified xsi:type="dcterms:W3CDTF">2015-03-29T14:01:42Z</dcterms:modified>
</cp:coreProperties>
</file>