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8" r:id="rId2"/>
    <p:sldId id="256" r:id="rId3"/>
    <p:sldId id="273" r:id="rId4"/>
    <p:sldId id="257" r:id="rId5"/>
    <p:sldId id="258" r:id="rId6"/>
    <p:sldId id="260" r:id="rId7"/>
    <p:sldId id="259" r:id="rId8"/>
    <p:sldId id="261" r:id="rId9"/>
    <p:sldId id="268" r:id="rId10"/>
    <p:sldId id="262" r:id="rId11"/>
    <p:sldId id="267" r:id="rId12"/>
    <p:sldId id="269" r:id="rId13"/>
    <p:sldId id="275" r:id="rId14"/>
    <p:sldId id="277" r:id="rId15"/>
    <p:sldId id="264" r:id="rId16"/>
    <p:sldId id="263" r:id="rId17"/>
    <p:sldId id="266" r:id="rId18"/>
    <p:sldId id="274" r:id="rId19"/>
    <p:sldId id="270" r:id="rId20"/>
    <p:sldId id="271" r:id="rId21"/>
    <p:sldId id="272" r:id="rId22"/>
    <p:sldId id="276" r:id="rId23"/>
    <p:sldId id="265" r:id="rId24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84" autoAdjust="0"/>
  </p:normalViewPr>
  <p:slideViewPr>
    <p:cSldViewPr>
      <p:cViewPr varScale="1">
        <p:scale>
          <a:sx n="107" d="100"/>
          <a:sy n="107" d="100"/>
        </p:scale>
        <p:origin x="-84" y="-4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390792A-3F05-4C0B-AA03-9171A9E70F09}" type="datetimeFigureOut">
              <a:rPr lang="en-US" smtClean="0"/>
              <a:t>3/15/2015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00DD2A0-984A-4BB6-94C1-86E9DC36F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46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3/15/2015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400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3/15/2015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9550"/>
            <a:ext cx="6197600" cy="4648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69" r="14804"/>
          <a:stretch/>
        </p:blipFill>
        <p:spPr>
          <a:xfrm>
            <a:off x="4267200" y="209550"/>
            <a:ext cx="4267200" cy="484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04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God Do With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uses it to save us</a:t>
            </a:r>
          </a:p>
          <a:p>
            <a:pPr lvl="1"/>
            <a:r>
              <a:rPr lang="en-US" dirty="0" smtClean="0"/>
              <a:t>1 Pet. 1:23 – we are born again through the Word</a:t>
            </a:r>
          </a:p>
          <a:p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14109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God Do With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helps us understand it</a:t>
            </a:r>
          </a:p>
          <a:p>
            <a:pPr lvl="1"/>
            <a:r>
              <a:rPr lang="en-US" dirty="0" smtClean="0"/>
              <a:t>1 Cor. 2:11-13</a:t>
            </a:r>
          </a:p>
          <a:p>
            <a:pPr lvl="1"/>
            <a:r>
              <a:rPr lang="en-US" i="1" dirty="0" smtClean="0"/>
              <a:t>Illumination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80873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God Do With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causes the growth</a:t>
            </a:r>
          </a:p>
          <a:p>
            <a:pPr lvl="1"/>
            <a:r>
              <a:rPr lang="en-US" dirty="0" smtClean="0"/>
              <a:t>1 Cor. 3:1-9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16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Weigh It</a:t>
            </a:r>
          </a:p>
          <a:p>
            <a:r>
              <a:rPr lang="en-US" dirty="0" smtClean="0"/>
              <a:t>We Obey It</a:t>
            </a:r>
          </a:p>
        </p:txBody>
      </p:sp>
    </p:spTree>
    <p:extLst>
      <p:ext uri="{BB962C8B-B14F-4D97-AF65-F5344CB8AC3E}">
        <p14:creationId xmlns:p14="http://schemas.microsoft.com/office/powerpoint/2010/main" val="248125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Tim. 3:16-17</a:t>
            </a:r>
          </a:p>
        </p:txBody>
      </p:sp>
    </p:spTree>
    <p:extLst>
      <p:ext uri="{BB962C8B-B14F-4D97-AF65-F5344CB8AC3E}">
        <p14:creationId xmlns:p14="http://schemas.microsoft.com/office/powerpoint/2010/main" val="11989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Tim. 3:16-17 -- </a:t>
            </a:r>
            <a:r>
              <a:rPr lang="en-US" dirty="0"/>
              <a:t>teaching, reproving, correcting, </a:t>
            </a:r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is the assumption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2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Tim. </a:t>
            </a:r>
            <a:r>
              <a:rPr lang="en-US" dirty="0"/>
              <a:t>3:16-17 -- teaching, reproving, correcting, training</a:t>
            </a:r>
            <a:endParaRPr lang="en-US" dirty="0" smtClean="0"/>
          </a:p>
          <a:p>
            <a:pPr lvl="1"/>
            <a:r>
              <a:rPr lang="en-US" dirty="0" smtClean="0"/>
              <a:t>Humbly submit to the truth</a:t>
            </a:r>
          </a:p>
          <a:p>
            <a:pPr lvl="1"/>
            <a:r>
              <a:rPr lang="en-US" dirty="0" smtClean="0"/>
              <a:t>Accept instruction/training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33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1 Cor. 10:1-13 (6, 11)</a:t>
            </a:r>
          </a:p>
          <a:p>
            <a:pPr lvl="1"/>
            <a:r>
              <a:rPr lang="en-US" dirty="0" smtClean="0"/>
              <a:t>2 Cor. 6:14–7:1</a:t>
            </a:r>
          </a:p>
        </p:txBody>
      </p:sp>
    </p:spTree>
    <p:extLst>
      <p:ext uri="{BB962C8B-B14F-4D97-AF65-F5344CB8AC3E}">
        <p14:creationId xmlns:p14="http://schemas.microsoft.com/office/powerpoint/2010/main" val="4291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Tim. 3:16-17 -- </a:t>
            </a:r>
            <a:r>
              <a:rPr lang="en-US" dirty="0"/>
              <a:t>teaching, reproving, correcting, </a:t>
            </a:r>
            <a:r>
              <a:rPr lang="en-US" dirty="0" smtClean="0"/>
              <a:t>training</a:t>
            </a:r>
          </a:p>
          <a:p>
            <a:r>
              <a:rPr lang="en-US" dirty="0" smtClean="0"/>
              <a:t>Prov. 9:7-12</a:t>
            </a:r>
          </a:p>
        </p:txBody>
      </p:sp>
    </p:spTree>
    <p:extLst>
      <p:ext uri="{BB962C8B-B14F-4D97-AF65-F5344CB8AC3E}">
        <p14:creationId xmlns:p14="http://schemas.microsoft.com/office/powerpoint/2010/main" val="399529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James 1:19-25</a:t>
            </a:r>
          </a:p>
          <a:p>
            <a:pPr lvl="1"/>
            <a:r>
              <a:rPr lang="en-US" dirty="0" smtClean="0"/>
              <a:t>Like a mirror, the Word reveals who we are and what needs to change</a:t>
            </a:r>
          </a:p>
        </p:txBody>
      </p:sp>
    </p:spTree>
    <p:extLst>
      <p:ext uri="{BB962C8B-B14F-4D97-AF65-F5344CB8AC3E}">
        <p14:creationId xmlns:p14="http://schemas.microsoft.com/office/powerpoint/2010/main" val="382133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Why Should We Listen to Preaching?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And What Should We Do With it?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James 1:19-25</a:t>
            </a:r>
          </a:p>
          <a:p>
            <a:pPr lvl="1"/>
            <a:r>
              <a:rPr lang="en-US" dirty="0" smtClean="0"/>
              <a:t>Some recognize it but dismiss it and never change</a:t>
            </a:r>
          </a:p>
        </p:txBody>
      </p:sp>
    </p:spTree>
    <p:extLst>
      <p:ext uri="{BB962C8B-B14F-4D97-AF65-F5344CB8AC3E}">
        <p14:creationId xmlns:p14="http://schemas.microsoft.com/office/powerpoint/2010/main" val="340008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James 1:19-25</a:t>
            </a:r>
          </a:p>
          <a:p>
            <a:pPr lvl="1"/>
            <a:r>
              <a:rPr lang="en-US" dirty="0" smtClean="0"/>
              <a:t>Some recognize it and do something about it, and are blessed</a:t>
            </a:r>
          </a:p>
        </p:txBody>
      </p:sp>
    </p:spTree>
    <p:extLst>
      <p:ext uri="{BB962C8B-B14F-4D97-AF65-F5344CB8AC3E}">
        <p14:creationId xmlns:p14="http://schemas.microsoft.com/office/powerpoint/2010/main" val="300158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 Do We Do With It?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382000" cy="3394472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dirty="0" smtClean="0"/>
              <a:t>God, what are You showing me?”</a:t>
            </a:r>
          </a:p>
          <a:p>
            <a:r>
              <a:rPr lang="en-US" dirty="0" smtClean="0"/>
              <a:t>“God, what do You want me to do with what I see?”</a:t>
            </a:r>
          </a:p>
          <a:p>
            <a:r>
              <a:rPr lang="en-US" dirty="0" smtClean="0"/>
              <a:t>“Will I do it?”</a:t>
            </a:r>
          </a:p>
        </p:txBody>
      </p:sp>
    </p:spTree>
    <p:extLst>
      <p:ext uri="{BB962C8B-B14F-4D97-AF65-F5344CB8AC3E}">
        <p14:creationId xmlns:p14="http://schemas.microsoft.com/office/powerpoint/2010/main" val="347662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Preach?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Spirit of God uses the Word of God to change the people of God to be like the Son of God, to the glory of God!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9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Why Should We Listen to Preaching?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Why Do We Preach?</a:t>
            </a:r>
          </a:p>
          <a:p>
            <a:r>
              <a:rPr lang="en-US" sz="4400" dirty="0" smtClean="0"/>
              <a:t>What Do We Preach?</a:t>
            </a:r>
          </a:p>
          <a:p>
            <a:r>
              <a:rPr lang="en-US" sz="4400" dirty="0" smtClean="0"/>
              <a:t>What Does God Do With It?</a:t>
            </a:r>
          </a:p>
          <a:p>
            <a:r>
              <a:rPr lang="en-US" sz="4400" dirty="0" smtClean="0"/>
              <a:t>What Do We Do With It?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5016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/ What Do We Preach?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Cor. 1:21-24</a:t>
            </a:r>
          </a:p>
          <a:p>
            <a:r>
              <a:rPr lang="en-US" dirty="0" smtClean="0"/>
              <a:t>Rom. 10:1-15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82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/ What Do We Preach?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Why? God ordained preaching as a means of proclaiming His Good News of salvation in Jesus Christ</a:t>
            </a:r>
          </a:p>
        </p:txBody>
      </p:sp>
    </p:spTree>
    <p:extLst>
      <p:ext uri="{BB962C8B-B14F-4D97-AF65-F5344CB8AC3E}">
        <p14:creationId xmlns:p14="http://schemas.microsoft.com/office/powerpoint/2010/main" val="45449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/ What Do We Preach?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What? The Good News of salvation in Jesus Christ</a:t>
            </a:r>
          </a:p>
        </p:txBody>
      </p:sp>
    </p:spTree>
    <p:extLst>
      <p:ext uri="{BB962C8B-B14F-4D97-AF65-F5344CB8AC3E}">
        <p14:creationId xmlns:p14="http://schemas.microsoft.com/office/powerpoint/2010/main" val="299644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/ What Do We Preach?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Tim. 3:10-4:5</a:t>
            </a:r>
          </a:p>
          <a:p>
            <a:pPr lvl="1"/>
            <a:r>
              <a:rPr lang="en-US" dirty="0" smtClean="0"/>
              <a:t>Why? To equip</a:t>
            </a:r>
          </a:p>
          <a:p>
            <a:pPr lvl="2"/>
            <a:r>
              <a:rPr lang="en-US" dirty="0" smtClean="0"/>
              <a:t>How? Teaching, reproving, correcting, training</a:t>
            </a:r>
          </a:p>
        </p:txBody>
      </p:sp>
    </p:spTree>
    <p:extLst>
      <p:ext uri="{BB962C8B-B14F-4D97-AF65-F5344CB8AC3E}">
        <p14:creationId xmlns:p14="http://schemas.microsoft.com/office/powerpoint/2010/main" val="404209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/ What Do We Preach?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Tim. 3:10-4:5</a:t>
            </a:r>
          </a:p>
          <a:p>
            <a:pPr lvl="1"/>
            <a:r>
              <a:rPr lang="en-US" dirty="0" smtClean="0"/>
              <a:t>What? The Word, sound doctrine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07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God Do With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 wrote it!</a:t>
            </a:r>
          </a:p>
          <a:p>
            <a:pPr marL="342900" lvl="1" indent="-342900"/>
            <a:r>
              <a:rPr lang="en-US" dirty="0" smtClean="0"/>
              <a:t>2 Pet. 1:21 – “but </a:t>
            </a:r>
            <a:r>
              <a:rPr lang="en-US" dirty="0"/>
              <a:t>men moved by the Holy Spirit spoke from God</a:t>
            </a:r>
            <a:r>
              <a:rPr lang="en-US" dirty="0" smtClean="0"/>
              <a:t>.” (</a:t>
            </a:r>
            <a:r>
              <a:rPr lang="en-US" dirty="0"/>
              <a:t>See Acts 1:16; </a:t>
            </a:r>
            <a:r>
              <a:rPr lang="en-US" dirty="0" smtClean="0"/>
              <a:t>4:25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1055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597</TotalTime>
  <Words>508</Words>
  <Application>Microsoft Office PowerPoint</Application>
  <PresentationFormat>On-screen Show (16:9)</PresentationFormat>
  <Paragraphs>68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</vt:lpstr>
      <vt:lpstr>PowerPoint Presentation</vt:lpstr>
      <vt:lpstr>Why Should We Listen to Preaching?</vt:lpstr>
      <vt:lpstr>Why Should We Listen to Preaching?</vt:lpstr>
      <vt:lpstr>Why / What Do We Preach?</vt:lpstr>
      <vt:lpstr>Why / What Do We Preach?</vt:lpstr>
      <vt:lpstr>Why / What Do We Preach?</vt:lpstr>
      <vt:lpstr>Why / What Do We Preach?</vt:lpstr>
      <vt:lpstr>Why / What Do We Preach?</vt:lpstr>
      <vt:lpstr>What Does God Do With It?</vt:lpstr>
      <vt:lpstr>What Does God Do With It?</vt:lpstr>
      <vt:lpstr>What Does God Do With It?</vt:lpstr>
      <vt:lpstr>What Does God Do With It?</vt:lpstr>
      <vt:lpstr>So, What Do We Do With It? </vt:lpstr>
      <vt:lpstr>So, What Do We Do With It? </vt:lpstr>
      <vt:lpstr>So, What Do We Do With It? </vt:lpstr>
      <vt:lpstr>So, What Do We Do With It? </vt:lpstr>
      <vt:lpstr>So, What Do We Do With It? </vt:lpstr>
      <vt:lpstr>So, What Do We Do With It? </vt:lpstr>
      <vt:lpstr>So, What Do We Do With It? </vt:lpstr>
      <vt:lpstr>So, What Do We Do With It? </vt:lpstr>
      <vt:lpstr>So, What Do We Do With It? </vt:lpstr>
      <vt:lpstr>So, What Do We Do With It? </vt:lpstr>
      <vt:lpstr>Why Do We Preach?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27</cp:revision>
  <cp:lastPrinted>2015-03-13T11:59:40Z</cp:lastPrinted>
  <dcterms:created xsi:type="dcterms:W3CDTF">2015-03-12T14:32:02Z</dcterms:created>
  <dcterms:modified xsi:type="dcterms:W3CDTF">2015-03-15T13:01:31Z</dcterms:modified>
</cp:coreProperties>
</file>