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6" r:id="rId3"/>
    <p:sldId id="288" r:id="rId4"/>
    <p:sldId id="258" r:id="rId5"/>
    <p:sldId id="259" r:id="rId6"/>
    <p:sldId id="260" r:id="rId7"/>
    <p:sldId id="261" r:id="rId8"/>
    <p:sldId id="289" r:id="rId9"/>
    <p:sldId id="263" r:id="rId10"/>
    <p:sldId id="265" r:id="rId11"/>
    <p:sldId id="266" r:id="rId12"/>
    <p:sldId id="270" r:id="rId13"/>
    <p:sldId id="267" r:id="rId14"/>
    <p:sldId id="268" r:id="rId15"/>
    <p:sldId id="269" r:id="rId16"/>
    <p:sldId id="276" r:id="rId17"/>
    <p:sldId id="277" r:id="rId18"/>
    <p:sldId id="278" r:id="rId19"/>
    <p:sldId id="279" r:id="rId20"/>
    <p:sldId id="287" r:id="rId21"/>
    <p:sldId id="281" r:id="rId22"/>
    <p:sldId id="282" r:id="rId23"/>
    <p:sldId id="280" r:id="rId24"/>
    <p:sldId id="283" r:id="rId25"/>
    <p:sldId id="284" r:id="rId26"/>
    <p:sldId id="285" r:id="rId27"/>
    <p:sldId id="286" r:id="rId28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84" autoAdjust="0"/>
  </p:normalViewPr>
  <p:slideViewPr>
    <p:cSldViewPr>
      <p:cViewPr varScale="1">
        <p:scale>
          <a:sx n="107" d="100"/>
          <a:sy n="107" d="100"/>
        </p:scale>
        <p:origin x="-84" y="-4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4/12/2015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64568" y="1428750"/>
            <a:ext cx="681487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Which one is </a:t>
            </a:r>
          </a:p>
          <a:p>
            <a:pPr algn="ctr"/>
            <a:r>
              <a:rPr lang="en-US" sz="7200" b="1" dirty="0" smtClean="0">
                <a:ln/>
                <a:solidFill>
                  <a:schemeClr val="accent3"/>
                </a:solidFill>
              </a:rPr>
              <a:t>closest to a yard?</a:t>
            </a:r>
            <a:endParaRPr lang="en-US" sz="72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26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They had received the Holy Spirit – 3:15</a:t>
            </a:r>
          </a:p>
          <a:p>
            <a:pPr lvl="2"/>
            <a:r>
              <a:rPr lang="en-US" dirty="0" smtClean="0"/>
              <a:t>They knew God – 4:9</a:t>
            </a:r>
          </a:p>
          <a:p>
            <a:pPr lvl="2"/>
            <a:r>
              <a:rPr lang="en-US" dirty="0" smtClean="0"/>
              <a:t>They knew the truth – 5:7</a:t>
            </a:r>
          </a:p>
        </p:txBody>
      </p:sp>
    </p:spTree>
    <p:extLst>
      <p:ext uri="{BB962C8B-B14F-4D97-AF65-F5344CB8AC3E}">
        <p14:creationId xmlns:p14="http://schemas.microsoft.com/office/powerpoint/2010/main" val="73267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2"/>
            </a:pPr>
            <a:r>
              <a:rPr lang="en-US" dirty="0" smtClean="0"/>
              <a:t>His Assessment</a:t>
            </a:r>
          </a:p>
          <a:p>
            <a:pPr lvl="1"/>
            <a:r>
              <a:rPr lang="en-US" dirty="0" smtClean="0"/>
              <a:t>Theirs is a different gospel, but not the same kind</a:t>
            </a:r>
          </a:p>
          <a:p>
            <a:pPr lvl="1"/>
            <a:r>
              <a:rPr lang="en-US" dirty="0"/>
              <a:t>A distortion / </a:t>
            </a:r>
            <a:r>
              <a:rPr lang="en-US" dirty="0" smtClean="0"/>
              <a:t>perversion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05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2"/>
            </a:pPr>
            <a:r>
              <a:rPr lang="en-US" dirty="0" smtClean="0"/>
              <a:t>His Assessment</a:t>
            </a:r>
          </a:p>
          <a:p>
            <a:pPr lvl="1"/>
            <a:r>
              <a:rPr lang="en-US" dirty="0" smtClean="0"/>
              <a:t>Satan’s usual tactic </a:t>
            </a:r>
          </a:p>
          <a:p>
            <a:pPr lvl="2"/>
            <a:r>
              <a:rPr lang="en-US" dirty="0" smtClean="0"/>
              <a:t>Gen. 3:1-7; Acts 20:28-32</a:t>
            </a:r>
          </a:p>
          <a:p>
            <a:pPr lvl="2"/>
            <a:r>
              <a:rPr lang="en-US" dirty="0" smtClean="0"/>
              <a:t>2 Cor. 11:12-15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2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problem was not that they </a:t>
            </a:r>
            <a:r>
              <a:rPr lang="en-US" i="1" dirty="0" smtClean="0"/>
              <a:t>denied</a:t>
            </a:r>
            <a:r>
              <a:rPr lang="en-US" dirty="0" smtClean="0"/>
              <a:t> the elements of the gospel, but that they </a:t>
            </a:r>
            <a:r>
              <a:rPr lang="en-US" i="1" dirty="0" smtClean="0"/>
              <a:t>added to them</a:t>
            </a:r>
          </a:p>
        </p:txBody>
      </p:sp>
    </p:spTree>
    <p:extLst>
      <p:ext uri="{BB962C8B-B14F-4D97-AF65-F5344CB8AC3E}">
        <p14:creationId xmlns:p14="http://schemas.microsoft.com/office/powerpoint/2010/main" val="328529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136137"/>
            <a:ext cx="21321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GRACE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90800" y="2038350"/>
            <a:ext cx="60625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557" y="2136137"/>
            <a:ext cx="2362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WORKS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0976" y="1934111"/>
            <a:ext cx="69602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≠</a:t>
            </a:r>
            <a:endParaRPr lang="en-US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4612" y="2136137"/>
            <a:ext cx="21321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GRACE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818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3"/>
            </a:pPr>
            <a:r>
              <a:rPr lang="en-US" dirty="0" smtClean="0"/>
              <a:t>His Standard</a:t>
            </a:r>
          </a:p>
          <a:p>
            <a:pPr lvl="1"/>
            <a:r>
              <a:rPr lang="en-US" dirty="0" smtClean="0"/>
              <a:t>God’s revealed truth</a:t>
            </a:r>
          </a:p>
          <a:p>
            <a:pPr lvl="2"/>
            <a:r>
              <a:rPr lang="en-US" dirty="0" smtClean="0"/>
              <a:t>2 Tim. 1:13-14</a:t>
            </a:r>
          </a:p>
          <a:p>
            <a:pPr lvl="2"/>
            <a:r>
              <a:rPr lang="en-US" dirty="0" smtClean="0"/>
              <a:t>Titus 1:9-16</a:t>
            </a:r>
          </a:p>
        </p:txBody>
      </p:sp>
    </p:spTree>
    <p:extLst>
      <p:ext uri="{BB962C8B-B14F-4D97-AF65-F5344CB8AC3E}">
        <p14:creationId xmlns:p14="http://schemas.microsoft.com/office/powerpoint/2010/main" val="391447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R. Alan </a:t>
            </a:r>
            <a:r>
              <a:rPr lang="en-US" dirty="0" smtClean="0"/>
              <a:t>Cole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4472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“He is teaching them that the status or person of the messenger does not validate the message; rather, the nature of the message validates the messenger.” 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08466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394472"/>
          </a:xfrm>
        </p:spPr>
        <p:txBody>
          <a:bodyPr/>
          <a:lstStyle/>
          <a:p>
            <a:pPr marL="914400" indent="-914400">
              <a:buFont typeface="+mj-lt"/>
              <a:buAutoNum type="arabicPeriod" startAt="3"/>
            </a:pPr>
            <a:r>
              <a:rPr lang="en-US" dirty="0" smtClean="0"/>
              <a:t>His Standard</a:t>
            </a:r>
          </a:p>
          <a:p>
            <a:pPr lvl="1"/>
            <a:r>
              <a:rPr lang="en-US" dirty="0" smtClean="0"/>
              <a:t>Consider credentials?</a:t>
            </a:r>
          </a:p>
          <a:p>
            <a:pPr lvl="1"/>
            <a:r>
              <a:rPr lang="en-US" dirty="0" smtClean="0"/>
              <a:t>Status / Success?</a:t>
            </a:r>
          </a:p>
          <a:p>
            <a:pPr lvl="1"/>
            <a:r>
              <a:rPr lang="en-US" dirty="0" smtClean="0"/>
              <a:t>Love / Heart / Ministry?</a:t>
            </a:r>
          </a:p>
        </p:txBody>
      </p:sp>
    </p:spTree>
    <p:extLst>
      <p:ext uri="{BB962C8B-B14F-4D97-AF65-F5344CB8AC3E}">
        <p14:creationId xmlns:p14="http://schemas.microsoft.com/office/powerpoint/2010/main" val="405922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4"/>
            </a:pPr>
            <a:r>
              <a:rPr lang="en-US" dirty="0" smtClean="0"/>
              <a:t>His Condemnation</a:t>
            </a:r>
          </a:p>
          <a:p>
            <a:pPr lvl="1"/>
            <a:r>
              <a:rPr lang="en-US" dirty="0" smtClean="0"/>
              <a:t>If it doesn’t measure up, he is to be accursed!</a:t>
            </a:r>
          </a:p>
          <a:p>
            <a:pPr lvl="1"/>
            <a:r>
              <a:rPr lang="en-US" i="1" dirty="0" smtClean="0"/>
              <a:t>Dedicated for destruction</a:t>
            </a:r>
          </a:p>
        </p:txBody>
      </p:sp>
    </p:spTree>
    <p:extLst>
      <p:ext uri="{BB962C8B-B14F-4D97-AF65-F5344CB8AC3E}">
        <p14:creationId xmlns:p14="http://schemas.microsoft.com/office/powerpoint/2010/main" val="263355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5"/>
            </a:pPr>
            <a:r>
              <a:rPr lang="en-US" dirty="0" smtClean="0"/>
              <a:t>His Purpose</a:t>
            </a:r>
          </a:p>
          <a:p>
            <a:pPr lvl="1"/>
            <a:r>
              <a:rPr lang="en-US" dirty="0" smtClean="0"/>
              <a:t>“Am I now seeking </a:t>
            </a:r>
            <a:r>
              <a:rPr lang="en-US" dirty="0"/>
              <a:t>the favor of men, or of God</a:t>
            </a:r>
            <a:r>
              <a:rPr lang="en-US" dirty="0" smtClean="0"/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377576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What Went Wrong?!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dirty="0" smtClean="0"/>
              <a:t>D</a:t>
            </a:r>
            <a:r>
              <a:rPr lang="en-US" dirty="0" smtClean="0"/>
              <a:t>ealing with Disputes</a:t>
            </a:r>
          </a:p>
          <a:p>
            <a:r>
              <a:rPr lang="en-US" dirty="0" smtClean="0"/>
              <a:t>Galatians </a:t>
            </a:r>
            <a:r>
              <a:rPr lang="en-US" dirty="0" smtClean="0"/>
              <a:t>1:1-10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5"/>
            </a:pPr>
            <a:r>
              <a:rPr lang="en-US" dirty="0" smtClean="0"/>
              <a:t>His Purpose</a:t>
            </a:r>
          </a:p>
          <a:p>
            <a:pPr lvl="1"/>
            <a:r>
              <a:rPr lang="en-US" dirty="0" smtClean="0"/>
              <a:t>“Am I now seeking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favor</a:t>
            </a:r>
            <a:r>
              <a:rPr lang="en-US" dirty="0"/>
              <a:t> of men, or of God</a:t>
            </a:r>
            <a:r>
              <a:rPr lang="en-US" dirty="0" smtClean="0"/>
              <a:t>?”</a:t>
            </a:r>
          </a:p>
          <a:p>
            <a:pPr lvl="1"/>
            <a:r>
              <a:rPr lang="en-US" i="1" dirty="0"/>
              <a:t>to win </a:t>
            </a:r>
            <a:r>
              <a:rPr lang="en-US" i="1" dirty="0" smtClean="0"/>
              <a:t>over, make </a:t>
            </a:r>
            <a:r>
              <a:rPr lang="en-US" i="1" dirty="0"/>
              <a:t>a friend of 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18039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5"/>
            </a:pPr>
            <a:r>
              <a:rPr lang="en-US" dirty="0" smtClean="0"/>
              <a:t>His Purpose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Or am I striving to </a:t>
            </a:r>
            <a:r>
              <a:rPr lang="en-US" dirty="0">
                <a:solidFill>
                  <a:srgbClr val="FF0000"/>
                </a:solidFill>
              </a:rPr>
              <a:t>please</a:t>
            </a:r>
            <a:r>
              <a:rPr lang="en-US" dirty="0"/>
              <a:t> men</a:t>
            </a:r>
            <a:r>
              <a:rPr lang="en-US" dirty="0" smtClean="0"/>
              <a:t>?”</a:t>
            </a:r>
          </a:p>
          <a:p>
            <a:pPr lvl="1"/>
            <a:r>
              <a:rPr lang="en-US" i="1" dirty="0" smtClean="0"/>
              <a:t>Be acceptable, seek to gratify </a:t>
            </a:r>
          </a:p>
        </p:txBody>
      </p:sp>
    </p:spTree>
    <p:extLst>
      <p:ext uri="{BB962C8B-B14F-4D97-AF65-F5344CB8AC3E}">
        <p14:creationId xmlns:p14="http://schemas.microsoft.com/office/powerpoint/2010/main" val="424710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0" indent="-914400">
              <a:buFont typeface="+mj-lt"/>
              <a:buAutoNum type="arabicPeriod" startAt="5"/>
            </a:pPr>
            <a:r>
              <a:rPr lang="en-US" dirty="0">
                <a:solidFill>
                  <a:prstClr val="black"/>
                </a:solidFill>
              </a:rPr>
              <a:t>His Purpose</a:t>
            </a:r>
          </a:p>
          <a:p>
            <a:pPr lvl="1"/>
            <a:r>
              <a:rPr lang="en-US" dirty="0" smtClean="0"/>
              <a:t>To Please – </a:t>
            </a:r>
            <a:r>
              <a:rPr lang="en-US" i="1" dirty="0" smtClean="0"/>
              <a:t>satisfying or behaving properly toward one with whom one is related</a:t>
            </a:r>
          </a:p>
        </p:txBody>
      </p:sp>
    </p:spTree>
    <p:extLst>
      <p:ext uri="{BB962C8B-B14F-4D97-AF65-F5344CB8AC3E}">
        <p14:creationId xmlns:p14="http://schemas.microsoft.com/office/powerpoint/2010/main" val="222100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5"/>
            </a:pPr>
            <a:r>
              <a:rPr lang="en-US" dirty="0" smtClean="0"/>
              <a:t>His Purpose</a:t>
            </a:r>
          </a:p>
          <a:p>
            <a:pPr lvl="1"/>
            <a:r>
              <a:rPr lang="en-US" dirty="0" smtClean="0"/>
              <a:t>“If </a:t>
            </a:r>
            <a:r>
              <a:rPr lang="en-US" dirty="0"/>
              <a:t>I were still trying to please men, I would not be a bond-servant of </a:t>
            </a:r>
            <a:r>
              <a:rPr lang="en-US" dirty="0" smtClean="0"/>
              <a:t>Christ”</a:t>
            </a:r>
          </a:p>
        </p:txBody>
      </p:sp>
    </p:spTree>
    <p:extLst>
      <p:ext uri="{BB962C8B-B14F-4D97-AF65-F5344CB8AC3E}">
        <p14:creationId xmlns:p14="http://schemas.microsoft.com/office/powerpoint/2010/main" val="117301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 startAt="5"/>
            </a:pPr>
            <a:r>
              <a:rPr lang="en-US" dirty="0" smtClean="0"/>
              <a:t>His Purpose</a:t>
            </a:r>
          </a:p>
          <a:p>
            <a:pPr lvl="1"/>
            <a:r>
              <a:rPr lang="en-US" dirty="0" smtClean="0"/>
              <a:t>To please God</a:t>
            </a:r>
          </a:p>
          <a:p>
            <a:pPr lvl="2"/>
            <a:r>
              <a:rPr lang="en-US" dirty="0" smtClean="0"/>
              <a:t>2 Cor. 5:6-10; Eph. 5:10; Col. 1:10; (Heb. 11:5-6)</a:t>
            </a:r>
          </a:p>
        </p:txBody>
      </p:sp>
    </p:spTree>
    <p:extLst>
      <p:ext uri="{BB962C8B-B14F-4D97-AF65-F5344CB8AC3E}">
        <p14:creationId xmlns:p14="http://schemas.microsoft.com/office/powerpoint/2010/main" val="275962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need to carefully examine </a:t>
            </a:r>
            <a:r>
              <a:rPr lang="en-US" dirty="0">
                <a:solidFill>
                  <a:srgbClr val="FF0000"/>
                </a:solidFill>
              </a:rPr>
              <a:t>our beliefs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old </a:t>
            </a:r>
            <a:r>
              <a:rPr lang="en-US" dirty="0"/>
              <a:t>to the true gospel?</a:t>
            </a:r>
          </a:p>
          <a:p>
            <a:pPr lvl="1"/>
            <a:r>
              <a:rPr lang="en-US" dirty="0" smtClean="0"/>
              <a:t>Taken </a:t>
            </a:r>
            <a:r>
              <a:rPr lang="en-US" dirty="0"/>
              <a:t>away </a:t>
            </a:r>
            <a:r>
              <a:rPr lang="en-US" dirty="0" smtClean="0"/>
              <a:t>or added </a:t>
            </a:r>
            <a:r>
              <a:rPr lang="en-US" dirty="0"/>
              <a:t>to 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0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carefully examine </a:t>
            </a:r>
            <a:r>
              <a:rPr lang="en-US" dirty="0">
                <a:solidFill>
                  <a:srgbClr val="FF0000"/>
                </a:solidFill>
              </a:rPr>
              <a:t>the things we read or listen to</a:t>
            </a:r>
          </a:p>
          <a:p>
            <a:pPr lvl="1"/>
            <a:r>
              <a:rPr lang="en-US" dirty="0" smtClean="0"/>
              <a:t>Regardless of the author, our feelings, or pragmatism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3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carefully examine </a:t>
            </a:r>
            <a:r>
              <a:rPr lang="en-US" dirty="0">
                <a:solidFill>
                  <a:srgbClr val="FF0000"/>
                </a:solidFill>
              </a:rPr>
              <a:t>our </a:t>
            </a:r>
            <a:r>
              <a:rPr lang="en-US" dirty="0" smtClean="0">
                <a:solidFill>
                  <a:srgbClr val="FF0000"/>
                </a:solidFill>
              </a:rPr>
              <a:t>motives (purpose)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Why do </a:t>
            </a:r>
            <a:r>
              <a:rPr lang="en-US" dirty="0" smtClean="0"/>
              <a:t>we do </a:t>
            </a:r>
            <a:r>
              <a:rPr lang="en-US" dirty="0"/>
              <a:t>the things </a:t>
            </a:r>
            <a:r>
              <a:rPr lang="en-US" dirty="0" smtClean="0"/>
              <a:t>we do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7526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1:1-10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Defense of the Apostle</a:t>
            </a:r>
          </a:p>
          <a:p>
            <a:r>
              <a:rPr lang="en-US" dirty="0" smtClean="0"/>
              <a:t>The Defense of the Gospel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3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Apostle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Apostle vs an apostle</a:t>
            </a:r>
          </a:p>
          <a:p>
            <a:r>
              <a:rPr lang="en-US" dirty="0" smtClean="0"/>
              <a:t>Not </a:t>
            </a:r>
            <a:r>
              <a:rPr lang="en-US" i="1" dirty="0" smtClean="0"/>
              <a:t>from</a:t>
            </a:r>
            <a:r>
              <a:rPr lang="en-US" dirty="0" smtClean="0"/>
              <a:t> or </a:t>
            </a:r>
            <a:r>
              <a:rPr lang="en-US" i="1" dirty="0" smtClean="0"/>
              <a:t>by</a:t>
            </a:r>
            <a:r>
              <a:rPr lang="en-US" dirty="0" smtClean="0"/>
              <a:t> men</a:t>
            </a:r>
          </a:p>
          <a:p>
            <a:r>
              <a:rPr lang="en-US" dirty="0" smtClean="0"/>
              <a:t>From Jesus and the Father</a:t>
            </a:r>
          </a:p>
          <a:p>
            <a:r>
              <a:rPr lang="en-US" dirty="0" smtClean="0"/>
              <a:t>Authority, not credentials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0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Apostle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Cor. 9</a:t>
            </a:r>
          </a:p>
          <a:p>
            <a:r>
              <a:rPr lang="en-US" dirty="0" smtClean="0"/>
              <a:t>2 Cor. 10-13 (12:11-13)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6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1:1-10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Defense of the Gospel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 smtClean="0"/>
              <a:t>His Rebuke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 smtClean="0"/>
              <a:t>His Assessment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3600" dirty="0" smtClean="0"/>
              <a:t>His Standard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600" y="2052505"/>
            <a:ext cx="46482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spcBef>
                <a:spcPct val="20000"/>
              </a:spcBef>
              <a:buFont typeface="+mj-lt"/>
              <a:buAutoNum type="arabicPeriod" startAt="4"/>
            </a:pPr>
            <a:r>
              <a:rPr lang="en-US" sz="3600" dirty="0"/>
              <a:t>His Condemnation</a:t>
            </a:r>
          </a:p>
          <a:p>
            <a:pPr marL="914400" indent="-914400">
              <a:spcBef>
                <a:spcPct val="20000"/>
              </a:spcBef>
              <a:buFont typeface="+mj-lt"/>
              <a:buAutoNum type="arabicPeriod" startAt="4"/>
            </a:pPr>
            <a:r>
              <a:rPr lang="en-US" sz="3600" dirty="0"/>
              <a:t>His Purpose</a:t>
            </a:r>
          </a:p>
        </p:txBody>
      </p:sp>
    </p:spTree>
    <p:extLst>
      <p:ext uri="{BB962C8B-B14F-4D97-AF65-F5344CB8AC3E}">
        <p14:creationId xmlns:p14="http://schemas.microsoft.com/office/powerpoint/2010/main" val="296837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/>
            </a:pPr>
            <a:r>
              <a:rPr lang="en-US" dirty="0" smtClean="0"/>
              <a:t>His Rebuke</a:t>
            </a:r>
          </a:p>
          <a:p>
            <a:pPr lvl="1"/>
            <a:r>
              <a:rPr lang="en-US" dirty="0" smtClean="0"/>
              <a:t>“I am amazed”</a:t>
            </a:r>
          </a:p>
        </p:txBody>
      </p:sp>
    </p:spTree>
    <p:extLst>
      <p:ext uri="{BB962C8B-B14F-4D97-AF65-F5344CB8AC3E}">
        <p14:creationId xmlns:p14="http://schemas.microsoft.com/office/powerpoint/2010/main" val="9436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/>
            </a:pPr>
            <a:r>
              <a:rPr lang="en-US" dirty="0" smtClean="0"/>
              <a:t>His Rebuke</a:t>
            </a:r>
          </a:p>
          <a:p>
            <a:pPr lvl="1"/>
            <a:r>
              <a:rPr lang="en-US" dirty="0" smtClean="0"/>
              <a:t>“I am amazed” - s</a:t>
            </a:r>
            <a:r>
              <a:rPr lang="en-US" i="1" dirty="0" smtClean="0"/>
              <a:t>urprise at something reprehensible</a:t>
            </a:r>
          </a:p>
          <a:p>
            <a:pPr lvl="1"/>
            <a:r>
              <a:rPr lang="en-US" dirty="0"/>
              <a:t>Mark </a:t>
            </a:r>
            <a:r>
              <a:rPr lang="en-US" dirty="0" smtClean="0"/>
              <a:t>6:1-6; </a:t>
            </a:r>
            <a:r>
              <a:rPr lang="en-US" dirty="0"/>
              <a:t>John </a:t>
            </a:r>
            <a:r>
              <a:rPr lang="en-US" dirty="0" smtClean="0"/>
              <a:t>4:27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8233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Defense of the Gospel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Font typeface="+mj-lt"/>
              <a:buAutoNum type="arabicPeriod"/>
            </a:pPr>
            <a:r>
              <a:rPr lang="en-US" dirty="0" smtClean="0"/>
              <a:t>His Rebuke</a:t>
            </a:r>
          </a:p>
          <a:p>
            <a:pPr lvl="1"/>
            <a:r>
              <a:rPr lang="en-US" dirty="0" smtClean="0"/>
              <a:t>“that you are deserting Him who called you”</a:t>
            </a:r>
          </a:p>
          <a:p>
            <a:pPr lvl="2"/>
            <a:r>
              <a:rPr lang="en-US" dirty="0" smtClean="0"/>
              <a:t>Defecting, turncoats</a:t>
            </a:r>
          </a:p>
        </p:txBody>
      </p:sp>
    </p:spTree>
    <p:extLst>
      <p:ext uri="{BB962C8B-B14F-4D97-AF65-F5344CB8AC3E}">
        <p14:creationId xmlns:p14="http://schemas.microsoft.com/office/powerpoint/2010/main" val="2357914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549</Words>
  <Application>Microsoft Office PowerPoint</Application>
  <PresentationFormat>On-screen Show (16:9)</PresentationFormat>
  <Paragraphs>102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</vt:lpstr>
      <vt:lpstr>PowerPoint Presentation</vt:lpstr>
      <vt:lpstr>What Went Wrong?!</vt:lpstr>
      <vt:lpstr>Galatians 1:1-10</vt:lpstr>
      <vt:lpstr>The Defense of the Apostle</vt:lpstr>
      <vt:lpstr>The Defense of the Apostle</vt:lpstr>
      <vt:lpstr>Galatians 1:1-10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R. Alan Cole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The Defense of the Gospel</vt:lpstr>
      <vt:lpstr>So What?</vt:lpstr>
      <vt:lpstr>So What?</vt:lpstr>
      <vt:lpstr>So What?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25</cp:revision>
  <cp:lastPrinted>2015-04-11T15:58:41Z</cp:lastPrinted>
  <dcterms:created xsi:type="dcterms:W3CDTF">2015-04-02T13:04:14Z</dcterms:created>
  <dcterms:modified xsi:type="dcterms:W3CDTF">2015-04-12T12:13:58Z</dcterms:modified>
</cp:coreProperties>
</file>