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8" r:id="rId2"/>
    <p:sldId id="330" r:id="rId3"/>
    <p:sldId id="331" r:id="rId4"/>
    <p:sldId id="329" r:id="rId5"/>
    <p:sldId id="332" r:id="rId6"/>
    <p:sldId id="333" r:id="rId7"/>
    <p:sldId id="256" r:id="rId8"/>
    <p:sldId id="314" r:id="rId9"/>
    <p:sldId id="322" r:id="rId10"/>
    <p:sldId id="339" r:id="rId11"/>
    <p:sldId id="321" r:id="rId12"/>
    <p:sldId id="316" r:id="rId13"/>
    <p:sldId id="317" r:id="rId14"/>
    <p:sldId id="318" r:id="rId15"/>
    <p:sldId id="326" r:id="rId16"/>
    <p:sldId id="338" r:id="rId17"/>
    <p:sldId id="320" r:id="rId18"/>
    <p:sldId id="337" r:id="rId19"/>
    <p:sldId id="319" r:id="rId20"/>
    <p:sldId id="323" r:id="rId21"/>
    <p:sldId id="327" r:id="rId22"/>
    <p:sldId id="324" r:id="rId23"/>
    <p:sldId id="325" r:id="rId24"/>
    <p:sldId id="335" r:id="rId25"/>
    <p:sldId id="340" r:id="rId26"/>
    <p:sldId id="336" r:id="rId27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84" autoAdjust="0"/>
  </p:normalViewPr>
  <p:slideViewPr>
    <p:cSldViewPr>
      <p:cViewPr varScale="1">
        <p:scale>
          <a:sx n="88" d="100"/>
          <a:sy n="88" d="100"/>
        </p:scale>
        <p:origin x="-96" y="-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IVP</a:t>
            </a:r>
            <a:r>
              <a:rPr lang="en-US" dirty="0" smtClean="0"/>
              <a:t> NT Commentary Series, Pg. 73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3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9769" y="2110085"/>
            <a:ext cx="6724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North Carolina or Not?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774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 – Mosaic Law (Mt. Sinai) </a:t>
            </a:r>
            <a:endParaRPr lang="en-US" dirty="0" smtClean="0"/>
          </a:p>
          <a:p>
            <a:pPr lvl="1"/>
            <a:r>
              <a:rPr lang="en-US" dirty="0" smtClean="0"/>
              <a:t>Conditional covenant between God and the Nation of Israel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47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Jewish Thought (15)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the law</a:t>
            </a:r>
          </a:p>
          <a:p>
            <a:r>
              <a:rPr lang="en-US" dirty="0" smtClean="0"/>
              <a:t>Because we have the law we are</a:t>
            </a:r>
            <a:r>
              <a:rPr lang="en-US" dirty="0"/>
              <a:t> acceptable to God</a:t>
            </a:r>
            <a:endParaRPr lang="en-US" dirty="0" smtClean="0"/>
          </a:p>
          <a:p>
            <a:r>
              <a:rPr lang="en-US" dirty="0" smtClean="0"/>
              <a:t>Those without the law are ‘sinners’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6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Jewish Christian Realization (16)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No one can be made acceptable to God by keeping the law</a:t>
            </a:r>
          </a:p>
          <a:p>
            <a:r>
              <a:rPr lang="en-US" sz="4000" dirty="0" smtClean="0"/>
              <a:t>In order to be </a:t>
            </a:r>
            <a:r>
              <a:rPr lang="en-US" dirty="0"/>
              <a:t>acceptable to God we </a:t>
            </a:r>
            <a:r>
              <a:rPr lang="en-US" sz="4000" dirty="0" smtClean="0"/>
              <a:t>must </a:t>
            </a:r>
            <a:r>
              <a:rPr lang="en-US" sz="4000" i="1" dirty="0" smtClean="0"/>
              <a:t>set aside </a:t>
            </a:r>
            <a:r>
              <a:rPr lang="en-US" sz="4000" dirty="0" smtClean="0"/>
              <a:t>the law and receive Christ’s righteousness by faith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593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Judaizers</a:t>
            </a:r>
            <a:r>
              <a:rPr lang="en-US" dirty="0" smtClean="0"/>
              <a:t>’ Accusation (17)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Faith in Christ is leading you to break the law</a:t>
            </a:r>
          </a:p>
          <a:p>
            <a:r>
              <a:rPr lang="en-US" dirty="0" smtClean="0"/>
              <a:t>Those who break the law are sinners</a:t>
            </a:r>
          </a:p>
          <a:p>
            <a:r>
              <a:rPr lang="en-US" sz="4000" dirty="0" smtClean="0"/>
              <a:t>Therefore, Christ is a minister </a:t>
            </a:r>
            <a:r>
              <a:rPr lang="en-US" dirty="0" smtClean="0"/>
              <a:t>of sin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101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Peter’s Problem (18)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acceptable </a:t>
            </a:r>
            <a:r>
              <a:rPr lang="en-US" dirty="0"/>
              <a:t>to God </a:t>
            </a:r>
            <a:r>
              <a:rPr lang="en-US" dirty="0" smtClean="0"/>
              <a:t>comes </a:t>
            </a:r>
            <a:r>
              <a:rPr lang="en-US" sz="4000" dirty="0" smtClean="0"/>
              <a:t>by faith, not the law</a:t>
            </a:r>
          </a:p>
          <a:p>
            <a:r>
              <a:rPr lang="en-US" dirty="0" smtClean="0"/>
              <a:t>These Jews keep the law</a:t>
            </a:r>
          </a:p>
          <a:p>
            <a:r>
              <a:rPr lang="en-US" sz="4000" dirty="0" smtClean="0"/>
              <a:t>I want them to like me, so I will act like I keep the law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24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 I afraid of what people </a:t>
            </a:r>
            <a:r>
              <a:rPr lang="en-US" dirty="0" smtClean="0"/>
              <a:t>think?</a:t>
            </a:r>
            <a:endParaRPr lang="en-US" dirty="0"/>
          </a:p>
          <a:p>
            <a:r>
              <a:rPr lang="en-US" dirty="0" smtClean="0"/>
              <a:t>Who do </a:t>
            </a:r>
            <a:r>
              <a:rPr lang="en-US" dirty="0"/>
              <a:t>I</a:t>
            </a:r>
            <a:r>
              <a:rPr lang="en-US" dirty="0" smtClean="0"/>
              <a:t> love: you or me?</a:t>
            </a:r>
          </a:p>
          <a:p>
            <a:pPr lvl="1"/>
            <a:r>
              <a:rPr lang="en-US" dirty="0" smtClean="0"/>
              <a:t>Ex: holding the door open</a:t>
            </a:r>
            <a:endParaRPr lang="en-US" dirty="0"/>
          </a:p>
          <a:p>
            <a:pPr lvl="1"/>
            <a:r>
              <a:rPr lang="en-US" dirty="0" smtClean="0"/>
              <a:t>My response to your response</a:t>
            </a:r>
          </a:p>
        </p:txBody>
      </p:sp>
    </p:spTree>
    <p:extLst>
      <p:ext uri="{BB962C8B-B14F-4D97-AF65-F5344CB8AC3E}">
        <p14:creationId xmlns:p14="http://schemas.microsoft.com/office/powerpoint/2010/main" val="376040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 I afraid of what people </a:t>
            </a:r>
            <a:r>
              <a:rPr lang="en-US" dirty="0" smtClean="0"/>
              <a:t>think?</a:t>
            </a:r>
            <a:endParaRPr lang="en-US" dirty="0"/>
          </a:p>
          <a:p>
            <a:pPr lvl="1"/>
            <a:r>
              <a:rPr lang="en-US" dirty="0" smtClean="0"/>
              <a:t>Prov. 29:25</a:t>
            </a:r>
          </a:p>
          <a:p>
            <a:pPr lvl="1"/>
            <a:r>
              <a:rPr lang="en-US" dirty="0" smtClean="0"/>
              <a:t>Gal. 1:10</a:t>
            </a:r>
          </a:p>
          <a:p>
            <a:pPr lvl="1"/>
            <a:r>
              <a:rPr lang="en-US" dirty="0" smtClean="0"/>
              <a:t>Eph. 6:5-8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121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Peter’s Problem (18)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Law: </a:t>
            </a:r>
            <a:r>
              <a:rPr lang="en-US" sz="4000" dirty="0" smtClean="0"/>
              <a:t>Distinction </a:t>
            </a:r>
            <a:r>
              <a:rPr lang="en-US" sz="4000" dirty="0" smtClean="0"/>
              <a:t>(Jews / Gentiles)</a:t>
            </a:r>
          </a:p>
          <a:p>
            <a:r>
              <a:rPr lang="en-US" dirty="0" smtClean="0"/>
              <a:t>Faith: </a:t>
            </a:r>
            <a:r>
              <a:rPr lang="en-US" dirty="0" smtClean="0"/>
              <a:t>No Distinction </a:t>
            </a:r>
            <a:r>
              <a:rPr lang="en-US" dirty="0" smtClean="0"/>
              <a:t>(one in Christ)</a:t>
            </a:r>
          </a:p>
          <a:p>
            <a:r>
              <a:rPr lang="en-US" dirty="0"/>
              <a:t>Law: </a:t>
            </a:r>
            <a:r>
              <a:rPr lang="en-US" dirty="0" smtClean="0"/>
              <a:t>Distinction </a:t>
            </a:r>
            <a:r>
              <a:rPr lang="en-US" dirty="0"/>
              <a:t>(Jews / Gentiles)</a:t>
            </a:r>
          </a:p>
          <a:p>
            <a:r>
              <a:rPr lang="en-US" dirty="0" smtClean="0"/>
              <a:t>Violated the truth of the gospel! (14)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5840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 Walter Hansen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“The gospel had destroyed all essential distinctions between Jews and Gentiles and rendered inoperative all laws that upheld those distinctions.”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2979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not breaking the </a:t>
            </a:r>
            <a:r>
              <a:rPr lang="en-US" dirty="0" smtClean="0"/>
              <a:t>Law</a:t>
            </a:r>
            <a:r>
              <a:rPr lang="en-US" dirty="0"/>
              <a:t>, I am dead to the </a:t>
            </a:r>
            <a:r>
              <a:rPr lang="en-US" dirty="0" smtClean="0"/>
              <a:t>Law </a:t>
            </a:r>
            <a:r>
              <a:rPr lang="en-US" dirty="0" smtClean="0"/>
              <a:t>(19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No longer related </a:t>
            </a:r>
            <a:r>
              <a:rPr lang="en-US" dirty="0" smtClean="0"/>
              <a:t>to the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1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9769" y="209550"/>
            <a:ext cx="6724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North Carolina or Not?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2068" y="1281827"/>
            <a:ext cx="645875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You cannot use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an elephant to </a:t>
            </a:r>
            <a:r>
              <a:rPr lang="en-US" sz="5400" b="1" dirty="0">
                <a:ln/>
                <a:solidFill>
                  <a:schemeClr val="accent3"/>
                </a:solidFill>
              </a:rPr>
              <a:t>plow a</a:t>
            </a:r>
          </a:p>
          <a:p>
            <a:pPr algn="ctr"/>
            <a:r>
              <a:rPr lang="en-US" sz="5400" b="1" dirty="0">
                <a:ln/>
                <a:solidFill>
                  <a:schemeClr val="accent3"/>
                </a:solidFill>
              </a:rPr>
              <a:t>cotton </a:t>
            </a:r>
            <a:r>
              <a:rPr lang="en-US" sz="5400" b="1" dirty="0" smtClean="0">
                <a:ln/>
                <a:solidFill>
                  <a:schemeClr val="accent3"/>
                </a:solidFill>
              </a:rPr>
              <a:t>field.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71143" y="3867150"/>
            <a:ext cx="4401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North Carolina</a:t>
            </a:r>
          </a:p>
        </p:txBody>
      </p:sp>
    </p:spTree>
    <p:extLst>
      <p:ext uri="{BB962C8B-B14F-4D97-AF65-F5344CB8AC3E}">
        <p14:creationId xmlns:p14="http://schemas.microsoft.com/office/powerpoint/2010/main" val="353644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 to the Law (19)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Law does not apply to the dead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Christ died </a:t>
            </a:r>
            <a:r>
              <a:rPr lang="en-US" dirty="0" smtClean="0"/>
              <a:t>under </a:t>
            </a:r>
            <a:r>
              <a:rPr lang="en-US" dirty="0"/>
              <a:t>the </a:t>
            </a:r>
            <a:r>
              <a:rPr lang="en-US" dirty="0" smtClean="0"/>
              <a:t>Law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By faith I died with Christ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Law does not apply to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hint of </a:t>
            </a:r>
            <a:r>
              <a:rPr lang="en-US" dirty="0" smtClean="0"/>
              <a:t>self-righteousness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/>
              <a:t>Does this mean I can do whatever I want?</a:t>
            </a:r>
          </a:p>
          <a:p>
            <a:pPr lvl="1"/>
            <a:r>
              <a:rPr lang="en-US" dirty="0"/>
              <a:t>Gal. </a:t>
            </a:r>
            <a:r>
              <a:rPr lang="en-US" dirty="0" smtClean="0"/>
              <a:t>5:13-15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6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not breaking the </a:t>
            </a:r>
            <a:r>
              <a:rPr lang="en-US" dirty="0" smtClean="0"/>
              <a:t>Law</a:t>
            </a:r>
            <a:r>
              <a:rPr lang="en-US" dirty="0"/>
              <a:t>, I am </a:t>
            </a:r>
            <a:r>
              <a:rPr lang="en-US" i="1" dirty="0"/>
              <a:t>dead</a:t>
            </a:r>
            <a:r>
              <a:rPr lang="en-US" dirty="0"/>
              <a:t> </a:t>
            </a:r>
            <a:r>
              <a:rPr lang="en-US" i="1" dirty="0"/>
              <a:t>to</a:t>
            </a:r>
            <a:r>
              <a:rPr lang="en-US" dirty="0"/>
              <a:t> the </a:t>
            </a:r>
            <a:r>
              <a:rPr lang="en-US" dirty="0" smtClean="0"/>
              <a:t>Law (19)</a:t>
            </a:r>
          </a:p>
          <a:p>
            <a:r>
              <a:rPr lang="en-US" dirty="0" smtClean="0"/>
              <a:t>I am dead to the Law, </a:t>
            </a:r>
            <a:r>
              <a:rPr lang="en-US" dirty="0" smtClean="0"/>
              <a:t>but I </a:t>
            </a:r>
            <a:r>
              <a:rPr lang="en-US" dirty="0" smtClean="0"/>
              <a:t>am alive to God</a:t>
            </a:r>
            <a:r>
              <a:rPr lang="en-US" sz="4000" dirty="0" smtClean="0"/>
              <a:t> (20)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37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Alive to God (20)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[Christ was raised to new life]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Christ is living in me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I have His new life </a:t>
            </a:r>
            <a:r>
              <a:rPr lang="en-US" i="1" dirty="0" smtClean="0"/>
              <a:t>by faith</a:t>
            </a:r>
            <a:endParaRPr lang="en-US" i="1" dirty="0"/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Seeking life by </a:t>
            </a:r>
            <a:r>
              <a:rPr lang="en-US" dirty="0" smtClean="0"/>
              <a:t>Law </a:t>
            </a:r>
            <a:r>
              <a:rPr lang="en-US" dirty="0" smtClean="0"/>
              <a:t>cancels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7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Alive to God (20)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mean I don’t do anything?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hy did Paul confront Peter?</a:t>
            </a:r>
          </a:p>
          <a:p>
            <a:pPr lvl="1"/>
            <a:r>
              <a:rPr lang="en-US" dirty="0" smtClean="0"/>
              <a:t>Context: Being acceptable to God, not living the Christian life</a:t>
            </a:r>
          </a:p>
        </p:txBody>
      </p:sp>
    </p:spTree>
    <p:extLst>
      <p:ext uri="{BB962C8B-B14F-4D97-AF65-F5344CB8AC3E}">
        <p14:creationId xmlns:p14="http://schemas.microsoft.com/office/powerpoint/2010/main" val="262665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Alive to God (20)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mean I don’t do anything?</a:t>
            </a:r>
          </a:p>
          <a:p>
            <a:pPr lvl="1"/>
            <a:r>
              <a:rPr lang="en-US" dirty="0" smtClean="0"/>
              <a:t>Romans 6 - Because you are dead to sin and alive to God, therefore…</a:t>
            </a:r>
            <a:endParaRPr lang="en-US" dirty="0"/>
          </a:p>
          <a:p>
            <a:pPr lvl="1"/>
            <a:r>
              <a:rPr lang="en-US" i="1" dirty="0" smtClean="0"/>
              <a:t>Walk by the Spirit </a:t>
            </a:r>
            <a:r>
              <a:rPr lang="en-US" dirty="0" smtClean="0"/>
              <a:t>(Gal. 5:16-26)</a:t>
            </a:r>
          </a:p>
        </p:txBody>
      </p:sp>
    </p:spTree>
    <p:extLst>
      <p:ext uri="{BB962C8B-B14F-4D97-AF65-F5344CB8AC3E}">
        <p14:creationId xmlns:p14="http://schemas.microsoft.com/office/powerpoint/2010/main" val="157404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any hint of earning God’s acceptance of me?</a:t>
            </a:r>
          </a:p>
          <a:p>
            <a:r>
              <a:rPr lang="en-US" dirty="0" smtClean="0"/>
              <a:t>Now that I am accepted, who am I obeying? (Rom. 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0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9769" y="209550"/>
            <a:ext cx="6724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North Carolina or Not?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23616" y="1655624"/>
            <a:ext cx="57156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It is against the law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to sing off key.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71143" y="3867150"/>
            <a:ext cx="4401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North Carolina</a:t>
            </a:r>
          </a:p>
        </p:txBody>
      </p:sp>
    </p:spTree>
    <p:extLst>
      <p:ext uri="{BB962C8B-B14F-4D97-AF65-F5344CB8AC3E}">
        <p14:creationId xmlns:p14="http://schemas.microsoft.com/office/powerpoint/2010/main" val="317712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9769" y="209550"/>
            <a:ext cx="6724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North Carolina or Not?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5266" y="1581150"/>
            <a:ext cx="60323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You cannot fish 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from a camel’s back.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40266" y="3629620"/>
            <a:ext cx="16634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NOT!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457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9769" y="209550"/>
            <a:ext cx="6724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North Carolina or Not?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4603" y="1581150"/>
            <a:ext cx="78336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3"/>
                </a:solidFill>
              </a:rPr>
              <a:t>It is illegal to pick </a:t>
            </a:r>
            <a:r>
              <a:rPr lang="en-US" sz="5400" b="1" dirty="0" smtClean="0">
                <a:ln/>
                <a:solidFill>
                  <a:schemeClr val="accent3"/>
                </a:solidFill>
              </a:rPr>
              <a:t>seaweed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up </a:t>
            </a:r>
            <a:r>
              <a:rPr lang="en-US" sz="5400" b="1" dirty="0">
                <a:ln/>
                <a:solidFill>
                  <a:schemeClr val="accent3"/>
                </a:solidFill>
              </a:rPr>
              <a:t>off of the beach.</a:t>
            </a:r>
          </a:p>
        </p:txBody>
      </p:sp>
      <p:sp>
        <p:nvSpPr>
          <p:cNvPr id="2" name="Rectangle 1"/>
          <p:cNvSpPr/>
          <p:nvPr/>
        </p:nvSpPr>
        <p:spPr>
          <a:xfrm>
            <a:off x="3740266" y="3629620"/>
            <a:ext cx="16634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NOT!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88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9769" y="209550"/>
            <a:ext cx="6724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North Carolina or Not?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2484" y="1276350"/>
            <a:ext cx="761791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3"/>
                </a:solidFill>
              </a:rPr>
              <a:t>It is illegal to </a:t>
            </a:r>
            <a:r>
              <a:rPr lang="en-US" sz="5400" b="1" dirty="0" smtClean="0">
                <a:ln/>
                <a:solidFill>
                  <a:schemeClr val="accent3"/>
                </a:solidFill>
              </a:rPr>
              <a:t>wear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5400" b="1" dirty="0">
                <a:ln/>
                <a:solidFill>
                  <a:schemeClr val="accent3"/>
                </a:solidFill>
              </a:rPr>
              <a:t>a fake moustache that </a:t>
            </a:r>
            <a:endParaRPr lang="en-US" sz="54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causes laughter </a:t>
            </a:r>
            <a:r>
              <a:rPr lang="en-US" sz="5400" b="1" dirty="0">
                <a:ln/>
                <a:solidFill>
                  <a:schemeClr val="accent3"/>
                </a:solidFill>
              </a:rPr>
              <a:t>in church.</a:t>
            </a:r>
          </a:p>
        </p:txBody>
      </p:sp>
      <p:sp>
        <p:nvSpPr>
          <p:cNvPr id="2" name="Rectangle 1"/>
          <p:cNvSpPr/>
          <p:nvPr/>
        </p:nvSpPr>
        <p:spPr>
          <a:xfrm>
            <a:off x="3740266" y="3858220"/>
            <a:ext cx="16634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NOT!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178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Faith or Works?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r>
              <a:rPr lang="en-US" sz="4400" dirty="0" smtClean="0"/>
              <a:t>Being Right With God</a:t>
            </a:r>
          </a:p>
          <a:p>
            <a:r>
              <a:rPr lang="en-US" dirty="0" smtClean="0"/>
              <a:t>Galatians 2:14-21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 grew up Kosher</a:t>
            </a:r>
          </a:p>
          <a:p>
            <a:r>
              <a:rPr lang="en-US" dirty="0" smtClean="0"/>
              <a:t>Peter then ate with Gentiles</a:t>
            </a:r>
          </a:p>
          <a:p>
            <a:r>
              <a:rPr lang="en-US" dirty="0" smtClean="0"/>
              <a:t>Peter went Kosher again</a:t>
            </a:r>
          </a:p>
          <a:p>
            <a:r>
              <a:rPr lang="en-US" dirty="0" smtClean="0"/>
              <a:t>Peter forced Gentiles to be Kosher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3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 – separated (relationally)</a:t>
            </a:r>
          </a:p>
          <a:p>
            <a:r>
              <a:rPr lang="en-US" dirty="0" smtClean="0"/>
              <a:t>Alive – united (relationally)</a:t>
            </a:r>
          </a:p>
          <a:p>
            <a:r>
              <a:rPr lang="en-US" dirty="0"/>
              <a:t>Justified </a:t>
            </a:r>
            <a:r>
              <a:rPr lang="en-US" dirty="0" smtClean="0"/>
              <a:t>– made acceptable to God</a:t>
            </a:r>
          </a:p>
          <a:p>
            <a:r>
              <a:rPr lang="en-US" dirty="0" smtClean="0"/>
              <a:t>Righteous – </a:t>
            </a:r>
            <a:r>
              <a:rPr lang="en-US" dirty="0" err="1" smtClean="0"/>
              <a:t>req’d</a:t>
            </a:r>
            <a:r>
              <a:rPr lang="en-US" dirty="0" smtClean="0"/>
              <a:t> to be </a:t>
            </a:r>
            <a:r>
              <a:rPr lang="en-US" dirty="0" smtClean="0"/>
              <a:t>acceptable</a:t>
            </a:r>
          </a:p>
        </p:txBody>
      </p:sp>
    </p:spTree>
    <p:extLst>
      <p:ext uri="{BB962C8B-B14F-4D97-AF65-F5344CB8AC3E}">
        <p14:creationId xmlns:p14="http://schemas.microsoft.com/office/powerpoint/2010/main" val="221635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2492</TotalTime>
  <Words>675</Words>
  <Application>Microsoft Office PowerPoint</Application>
  <PresentationFormat>On-screen Show (16:9)</PresentationFormat>
  <Paragraphs>104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Faith or Works?</vt:lpstr>
      <vt:lpstr>The Context</vt:lpstr>
      <vt:lpstr>Key Terms</vt:lpstr>
      <vt:lpstr>Key Terms</vt:lpstr>
      <vt:lpstr>Jewish Thought (15)</vt:lpstr>
      <vt:lpstr>Jewish Christian Realization (16)</vt:lpstr>
      <vt:lpstr>Judaizers’ Accusation (17)</vt:lpstr>
      <vt:lpstr>Peter’s Problem (18)</vt:lpstr>
      <vt:lpstr>So What?</vt:lpstr>
      <vt:lpstr>So What?</vt:lpstr>
      <vt:lpstr>Peter’s Problem (18)</vt:lpstr>
      <vt:lpstr>G. Walter Hansen</vt:lpstr>
      <vt:lpstr>Paul’s Response</vt:lpstr>
      <vt:lpstr>Dead to the Law (19)</vt:lpstr>
      <vt:lpstr>So What?</vt:lpstr>
      <vt:lpstr>Paul’s Response</vt:lpstr>
      <vt:lpstr>Alive to God (20)</vt:lpstr>
      <vt:lpstr>Alive to God (20)</vt:lpstr>
      <vt:lpstr>Alive to God (20)</vt:lpstr>
      <vt:lpstr>So What?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104</cp:revision>
  <cp:lastPrinted>2015-04-16T20:38:54Z</cp:lastPrinted>
  <dcterms:created xsi:type="dcterms:W3CDTF">2015-04-02T13:04:14Z</dcterms:created>
  <dcterms:modified xsi:type="dcterms:W3CDTF">2015-04-26T12:44:21Z</dcterms:modified>
</cp:coreProperties>
</file>