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51" r:id="rId2"/>
    <p:sldId id="352" r:id="rId3"/>
    <p:sldId id="353" r:id="rId4"/>
    <p:sldId id="256" r:id="rId5"/>
    <p:sldId id="340" r:id="rId6"/>
    <p:sldId id="347" r:id="rId7"/>
    <p:sldId id="341" r:id="rId8"/>
    <p:sldId id="348" r:id="rId9"/>
    <p:sldId id="350" r:id="rId10"/>
    <p:sldId id="343" r:id="rId11"/>
    <p:sldId id="354" r:id="rId12"/>
    <p:sldId id="344" r:id="rId13"/>
    <p:sldId id="342" r:id="rId14"/>
    <p:sldId id="355" r:id="rId15"/>
    <p:sldId id="357" r:id="rId16"/>
    <p:sldId id="356" r:id="rId17"/>
    <p:sldId id="349" r:id="rId18"/>
    <p:sldId id="367" r:id="rId19"/>
    <p:sldId id="346" r:id="rId20"/>
    <p:sldId id="361" r:id="rId21"/>
    <p:sldId id="364" r:id="rId22"/>
    <p:sldId id="365" r:id="rId23"/>
    <p:sldId id="366" r:id="rId24"/>
    <p:sldId id="360" r:id="rId25"/>
    <p:sldId id="358" r:id="rId26"/>
    <p:sldId id="359" r:id="rId27"/>
    <p:sldId id="362" r:id="rId28"/>
    <p:sldId id="363" r:id="rId29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DCA"/>
    <a:srgbClr val="F0D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84" autoAdjust="0"/>
  </p:normalViewPr>
  <p:slideViewPr>
    <p:cSldViewPr>
      <p:cViewPr varScale="1">
        <p:scale>
          <a:sx n="88" d="100"/>
          <a:sy n="88" d="100"/>
        </p:scale>
        <p:origin x="-96" y="-7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A43780-7CEC-4FCB-A860-656F6372A05A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7CDACC-8A6A-4888-BC03-85BA41977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LBTB</a:t>
            </a:r>
            <a:r>
              <a:rPr lang="en-US" dirty="0" smtClean="0"/>
              <a:t>, </a:t>
            </a:r>
            <a:r>
              <a:rPr lang="en-US" dirty="0" err="1" smtClean="0"/>
              <a:t>pg</a:t>
            </a:r>
            <a:r>
              <a:rPr lang="en-US" dirty="0" smtClean="0"/>
              <a:t>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08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LBTB</a:t>
            </a:r>
            <a:r>
              <a:rPr lang="en-US" dirty="0" smtClean="0"/>
              <a:t>, </a:t>
            </a:r>
            <a:r>
              <a:rPr lang="en-US" dirty="0" err="1" smtClean="0"/>
              <a:t>pg</a:t>
            </a:r>
            <a:r>
              <a:rPr lang="en-US" dirty="0" smtClean="0"/>
              <a:t>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08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LBTB</a:t>
            </a:r>
            <a:r>
              <a:rPr lang="en-US" dirty="0" smtClean="0"/>
              <a:t>, </a:t>
            </a:r>
            <a:r>
              <a:rPr lang="en-US" dirty="0" err="1" smtClean="0"/>
              <a:t>pg</a:t>
            </a:r>
            <a:r>
              <a:rPr lang="en-US" dirty="0" smtClean="0"/>
              <a:t>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08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LBTB</a:t>
            </a:r>
            <a:r>
              <a:rPr lang="en-US" dirty="0" smtClean="0"/>
              <a:t>, </a:t>
            </a:r>
            <a:r>
              <a:rPr lang="en-US" dirty="0" err="1" smtClean="0"/>
              <a:t>pg</a:t>
            </a:r>
            <a:r>
              <a:rPr lang="en-US" dirty="0" smtClean="0"/>
              <a:t>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08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045" y="0"/>
            <a:ext cx="467590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721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the Dots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foolish Galatians, who has bewitched </a:t>
            </a:r>
            <a:r>
              <a:rPr lang="en-US" dirty="0" smtClean="0"/>
              <a:t>you…?</a:t>
            </a:r>
          </a:p>
          <a:p>
            <a:r>
              <a:rPr lang="en-US" dirty="0" err="1" smtClean="0"/>
              <a:t>JB</a:t>
            </a:r>
            <a:r>
              <a:rPr lang="en-US" dirty="0"/>
              <a:t> Phillips: “O you dear idiots of </a:t>
            </a:r>
            <a:r>
              <a:rPr lang="en-US" dirty="0" smtClean="0"/>
              <a:t>Galatia…”</a:t>
            </a:r>
          </a:p>
        </p:txBody>
      </p:sp>
    </p:spTree>
    <p:extLst>
      <p:ext uri="{BB962C8B-B14F-4D97-AF65-F5344CB8AC3E}">
        <p14:creationId xmlns:p14="http://schemas.microsoft.com/office/powerpoint/2010/main" val="2333827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the Dots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Foolish?</a:t>
            </a:r>
            <a:endParaRPr lang="en-US" i="1" dirty="0" smtClean="0"/>
          </a:p>
          <a:p>
            <a:pPr lvl="1"/>
            <a:r>
              <a:rPr lang="en-US" dirty="0" smtClean="0"/>
              <a:t>Luke 24:25 – road to Emmaus</a:t>
            </a:r>
          </a:p>
          <a:p>
            <a:pPr lvl="1"/>
            <a:r>
              <a:rPr lang="en-US" dirty="0" smtClean="0"/>
              <a:t>From </a:t>
            </a:r>
            <a:r>
              <a:rPr lang="en-US" i="1" dirty="0" err="1" smtClean="0"/>
              <a:t>noeo</a:t>
            </a:r>
            <a:r>
              <a:rPr lang="en-US" dirty="0" smtClean="0"/>
              <a:t>: to perceive with the mind, not the senses; apprehend (Rom. 1:20; Matt. 16:5-12)</a:t>
            </a:r>
          </a:p>
        </p:txBody>
      </p:sp>
    </p:spTree>
    <p:extLst>
      <p:ext uri="{BB962C8B-B14F-4D97-AF65-F5344CB8AC3E}">
        <p14:creationId xmlns:p14="http://schemas.microsoft.com/office/powerpoint/2010/main" val="3979283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 the Dots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Foolish – </a:t>
            </a:r>
            <a:r>
              <a:rPr lang="en-US" i="1" dirty="0"/>
              <a:t>without comprehension</a:t>
            </a:r>
          </a:p>
          <a:p>
            <a:pPr lvl="1"/>
            <a:r>
              <a:rPr lang="en-US" dirty="0" smtClean="0"/>
              <a:t>They did not ‘connect the dots’</a:t>
            </a:r>
          </a:p>
          <a:p>
            <a:pPr lvl="1"/>
            <a:r>
              <a:rPr lang="en-US" dirty="0" smtClean="0"/>
              <a:t>Mental / spiritual laziness</a:t>
            </a:r>
          </a:p>
          <a:p>
            <a:pPr lvl="1"/>
            <a:r>
              <a:rPr lang="en-US" dirty="0" smtClean="0"/>
              <a:t>They should have known better</a:t>
            </a:r>
          </a:p>
        </p:txBody>
      </p:sp>
    </p:spTree>
    <p:extLst>
      <p:ext uri="{BB962C8B-B14F-4D97-AF65-F5344CB8AC3E}">
        <p14:creationId xmlns:p14="http://schemas.microsoft.com/office/powerpoint/2010/main" val="862688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the Dots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Dot: if righteousness comes through the Law, then Christ died needlessly</a:t>
            </a:r>
            <a:endParaRPr lang="en-US" dirty="0" smtClean="0"/>
          </a:p>
          <a:p>
            <a:r>
              <a:rPr lang="en-US" dirty="0" smtClean="0"/>
              <a:t>Dot</a:t>
            </a:r>
            <a:r>
              <a:rPr lang="en-US" dirty="0"/>
              <a:t>: Christ was </a:t>
            </a:r>
            <a:r>
              <a:rPr lang="en-US" dirty="0" smtClean="0"/>
              <a:t>clearly portrayed </a:t>
            </a:r>
            <a:r>
              <a:rPr lang="en-US" dirty="0"/>
              <a:t>as </a:t>
            </a:r>
            <a:r>
              <a:rPr lang="en-US" dirty="0" smtClean="0"/>
              <a:t>crucified for a reason</a:t>
            </a:r>
          </a:p>
          <a:p>
            <a:r>
              <a:rPr lang="en-US" dirty="0" smtClean="0"/>
              <a:t>Therefore…</a:t>
            </a:r>
          </a:p>
        </p:txBody>
      </p:sp>
    </p:spTree>
    <p:extLst>
      <p:ext uri="{BB962C8B-B14F-4D97-AF65-F5344CB8AC3E}">
        <p14:creationId xmlns:p14="http://schemas.microsoft.com/office/powerpoint/2010/main" val="3624853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the Dots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Dot: O</a:t>
            </a:r>
            <a:r>
              <a:rPr lang="en-US" dirty="0" smtClean="0"/>
              <a:t>nly those accepted by God have the Holy Spirit (Rom. 8:9-10)</a:t>
            </a:r>
          </a:p>
          <a:p>
            <a:r>
              <a:rPr lang="en-US" dirty="0" smtClean="0"/>
              <a:t>Dot</a:t>
            </a:r>
            <a:r>
              <a:rPr lang="en-US" dirty="0"/>
              <a:t>: </a:t>
            </a:r>
            <a:r>
              <a:rPr lang="en-US" dirty="0" smtClean="0"/>
              <a:t>Did you receive the Spirit by works of the Law or by faith?</a:t>
            </a:r>
          </a:p>
          <a:p>
            <a:r>
              <a:rPr lang="en-US" dirty="0" smtClean="0"/>
              <a:t>Therefore…</a:t>
            </a:r>
          </a:p>
        </p:txBody>
      </p:sp>
    </p:spTree>
    <p:extLst>
      <p:ext uri="{BB962C8B-B14F-4D97-AF65-F5344CB8AC3E}">
        <p14:creationId xmlns:p14="http://schemas.microsoft.com/office/powerpoint/2010/main" val="3424002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the Dots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Dot: T</a:t>
            </a:r>
            <a:r>
              <a:rPr lang="en-US" dirty="0" smtClean="0"/>
              <a:t>his started as a spiritual matter by faith</a:t>
            </a:r>
          </a:p>
          <a:p>
            <a:r>
              <a:rPr lang="en-US" dirty="0" smtClean="0"/>
              <a:t>Dot:  Why would it then be completed by works of the Law?</a:t>
            </a:r>
          </a:p>
        </p:txBody>
      </p:sp>
    </p:spTree>
    <p:extLst>
      <p:ext uri="{BB962C8B-B14F-4D97-AF65-F5344CB8AC3E}">
        <p14:creationId xmlns:p14="http://schemas.microsoft.com/office/powerpoint/2010/main" val="2796514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the Dots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Dot: </a:t>
            </a:r>
            <a:r>
              <a:rPr lang="en-US" dirty="0" smtClean="0"/>
              <a:t>God has lavishly given you His Spirit and worked miracles</a:t>
            </a:r>
          </a:p>
          <a:p>
            <a:r>
              <a:rPr lang="en-US" dirty="0" smtClean="0"/>
              <a:t>Dot: Did He do that because of works of the Law or your faith?</a:t>
            </a:r>
          </a:p>
          <a:p>
            <a:r>
              <a:rPr lang="en-US" dirty="0" smtClean="0"/>
              <a:t>Therefore…</a:t>
            </a:r>
          </a:p>
        </p:txBody>
      </p:sp>
    </p:spTree>
    <p:extLst>
      <p:ext uri="{BB962C8B-B14F-4D97-AF65-F5344CB8AC3E}">
        <p14:creationId xmlns:p14="http://schemas.microsoft.com/office/powerpoint/2010/main" val="168588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R. </a:t>
            </a:r>
            <a:r>
              <a:rPr lang="en-US" smtClean="0"/>
              <a:t>Alan Cole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“While it is true that, for Paul, spiritual things are spiritually discerned (1 Cor. 2:14), it is equally true … that theology for him is nothing more than the ordinary rules of grammar and logic applied to the text of Scripture.”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14520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the Dots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Paul’s judgment: </a:t>
            </a:r>
            <a:r>
              <a:rPr lang="en-US" i="1" dirty="0" smtClean="0"/>
              <a:t>foolish Galatians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Is this fair?</a:t>
            </a:r>
          </a:p>
          <a:p>
            <a:pPr lvl="1"/>
            <a:r>
              <a:rPr lang="en-US" dirty="0" smtClean="0"/>
              <a:t>How/why?</a:t>
            </a:r>
          </a:p>
          <a:p>
            <a:pPr lvl="1"/>
            <a:r>
              <a:rPr lang="en-US" dirty="0" smtClean="0"/>
              <a:t>What are the implications of this?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1141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Take a bite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Chew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Swallow</a:t>
            </a:r>
          </a:p>
        </p:txBody>
      </p:sp>
    </p:spTree>
    <p:extLst>
      <p:ext uri="{BB962C8B-B14F-4D97-AF65-F5344CB8AC3E}">
        <p14:creationId xmlns:p14="http://schemas.microsoft.com/office/powerpoint/2010/main" val="1659245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33011"/>
            <a:ext cx="7238999" cy="4210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08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en-US" dirty="0" smtClean="0"/>
              <a:t>1. Take </a:t>
            </a:r>
            <a:r>
              <a:rPr lang="en-US" dirty="0"/>
              <a:t>a </a:t>
            </a:r>
            <a:r>
              <a:rPr lang="en-US" dirty="0" smtClean="0"/>
              <a:t>Bite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to </a:t>
            </a:r>
            <a:r>
              <a:rPr lang="en-US" dirty="0" smtClean="0"/>
              <a:t>get </a:t>
            </a:r>
            <a:r>
              <a:rPr lang="en-US" dirty="0" smtClean="0"/>
              <a:t>spiritual </a:t>
            </a:r>
            <a:r>
              <a:rPr lang="en-US" dirty="0" smtClean="0"/>
              <a:t>truth inside</a:t>
            </a:r>
            <a:endParaRPr lang="en-US" dirty="0" smtClean="0"/>
          </a:p>
          <a:p>
            <a:pPr lvl="1"/>
            <a:r>
              <a:rPr lang="en-US" dirty="0" smtClean="0"/>
              <a:t>Read/study the Bible for yourself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1220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en-US" dirty="0" smtClean="0"/>
              <a:t>Which is Better?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85950"/>
            <a:ext cx="4686976" cy="306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325" y="1885950"/>
            <a:ext cx="4115230" cy="306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627574" y="962620"/>
            <a:ext cx="1736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Fresh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19754" y="975329"/>
            <a:ext cx="40443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Pre-Packaged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3575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en-US" dirty="0" smtClean="0"/>
              <a:t>Which is Better?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82" y="2038350"/>
            <a:ext cx="4651156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32"/>
          <a:stretch/>
        </p:blipFill>
        <p:spPr bwMode="auto">
          <a:xfrm>
            <a:off x="5334000" y="2038350"/>
            <a:ext cx="3370076" cy="2867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627574" y="962620"/>
            <a:ext cx="1736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Fresh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19754" y="975329"/>
            <a:ext cx="40443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Pre-Packaged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8261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en-US" dirty="0" smtClean="0"/>
              <a:t>Which is Better?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27574" y="962620"/>
            <a:ext cx="1736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Fresh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85950"/>
            <a:ext cx="4070747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919754" y="975329"/>
            <a:ext cx="40443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Pre-Packaged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35722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Chew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Meditate on spiritual truth</a:t>
            </a:r>
          </a:p>
          <a:p>
            <a:pPr lvl="1"/>
            <a:r>
              <a:rPr lang="en-US" dirty="0" smtClean="0"/>
              <a:t>Prayerfully ruminate</a:t>
            </a:r>
          </a:p>
          <a:p>
            <a:pPr lvl="2"/>
            <a:r>
              <a:rPr lang="en-US" dirty="0" smtClean="0"/>
              <a:t>Ps. 1:1-3; Josh. 1:8; Ps. 119</a:t>
            </a:r>
          </a:p>
          <a:p>
            <a:pPr lvl="1"/>
            <a:r>
              <a:rPr lang="en-US" i="1" dirty="0" smtClean="0"/>
              <a:t>Don’t regurgitate, cogitate</a:t>
            </a:r>
          </a:p>
        </p:txBody>
      </p:sp>
    </p:spTree>
    <p:extLst>
      <p:ext uri="{BB962C8B-B14F-4D97-AF65-F5344CB8AC3E}">
        <p14:creationId xmlns:p14="http://schemas.microsoft.com/office/powerpoint/2010/main" val="298841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Chew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Meditate on spiritual truth</a:t>
            </a:r>
          </a:p>
          <a:p>
            <a:pPr lvl="1"/>
            <a:r>
              <a:rPr lang="en-US" dirty="0" smtClean="0"/>
              <a:t>Chew on tough things</a:t>
            </a:r>
          </a:p>
          <a:p>
            <a:pPr lvl="2"/>
            <a:r>
              <a:rPr lang="en-US" dirty="0"/>
              <a:t>2</a:t>
            </a:r>
            <a:r>
              <a:rPr lang="en-US" dirty="0" smtClean="0"/>
              <a:t> Tim. 2:1-7 (</a:t>
            </a:r>
            <a:r>
              <a:rPr lang="en-US" i="1" dirty="0" err="1" smtClean="0"/>
              <a:t>noeo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31070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Chew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Meditate on spiritual truth</a:t>
            </a:r>
          </a:p>
          <a:p>
            <a:pPr lvl="1"/>
            <a:r>
              <a:rPr lang="en-US" dirty="0" smtClean="0"/>
              <a:t>Ask for insight, understanding, comprehension</a:t>
            </a:r>
            <a:r>
              <a:rPr lang="en-US" dirty="0"/>
              <a:t>,</a:t>
            </a:r>
            <a:r>
              <a:rPr lang="en-US" dirty="0" smtClean="0"/>
              <a:t> discernment</a:t>
            </a:r>
          </a:p>
          <a:p>
            <a:pPr lvl="2"/>
            <a:r>
              <a:rPr lang="en-US" dirty="0" smtClean="0"/>
              <a:t>Phil. 1:9-11; Col. </a:t>
            </a:r>
            <a:r>
              <a:rPr lang="en-US" dirty="0" smtClean="0"/>
              <a:t>1:9-12; James 1:5-8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5859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/>
              <a:t>Swallow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it into action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Heb. 5:14 – </a:t>
            </a:r>
            <a:r>
              <a:rPr lang="en-US" dirty="0" smtClean="0"/>
              <a:t>practice (constant use)</a:t>
            </a:r>
            <a:endParaRPr lang="en-US" dirty="0" smtClean="0"/>
          </a:p>
          <a:p>
            <a:pPr lvl="1"/>
            <a:r>
              <a:rPr lang="en-US" dirty="0" smtClean="0"/>
              <a:t>2 Tim. 3:16-17 – </a:t>
            </a:r>
            <a:r>
              <a:rPr lang="en-US" i="1" dirty="0" smtClean="0"/>
              <a:t>training</a:t>
            </a:r>
            <a:r>
              <a:rPr lang="en-US" dirty="0" smtClean="0"/>
              <a:t> in righteousness</a:t>
            </a:r>
          </a:p>
        </p:txBody>
      </p:sp>
    </p:spTree>
    <p:extLst>
      <p:ext uri="{BB962C8B-B14F-4D97-AF65-F5344CB8AC3E}">
        <p14:creationId xmlns:p14="http://schemas.microsoft.com/office/powerpoint/2010/main" val="452699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Yeah But…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hard!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“Scripture does not yield its fruit to the lazy.” H. Hendricks</a:t>
            </a:r>
          </a:p>
          <a:p>
            <a:r>
              <a:rPr lang="en-US" dirty="0" smtClean="0"/>
              <a:t>Prov</a:t>
            </a:r>
            <a:r>
              <a:rPr lang="en-US" dirty="0" smtClean="0"/>
              <a:t>. </a:t>
            </a:r>
            <a:r>
              <a:rPr lang="en-US" dirty="0" smtClean="0"/>
              <a:t>2:1-8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2211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6332"/>
            <a:ext cx="8458200" cy="501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23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Connecting the Dots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00350"/>
            <a:ext cx="7467600" cy="1600200"/>
          </a:xfrm>
        </p:spPr>
        <p:txBody>
          <a:bodyPr/>
          <a:lstStyle/>
          <a:p>
            <a:r>
              <a:rPr lang="en-US" dirty="0" smtClean="0"/>
              <a:t>Galatians 3:1-14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Galatian believers were in the process of defecting from the gospel</a:t>
            </a:r>
          </a:p>
          <a:p>
            <a:pPr lvl="1"/>
            <a:r>
              <a:rPr lang="en-US" dirty="0" smtClean="0"/>
              <a:t>Turning from grace to the Law</a:t>
            </a:r>
            <a:endParaRPr lang="en-US" dirty="0"/>
          </a:p>
          <a:p>
            <a:r>
              <a:rPr lang="en-US" dirty="0" smtClean="0"/>
              <a:t>Paul wrote to rebuke them and get them back on track</a:t>
            </a:r>
          </a:p>
        </p:txBody>
      </p:sp>
    </p:spTree>
    <p:extLst>
      <p:ext uri="{BB962C8B-B14F-4D97-AF65-F5344CB8AC3E}">
        <p14:creationId xmlns:p14="http://schemas.microsoft.com/office/powerpoint/2010/main" val="3655626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one, Jew or Gentile, is made acceptable to God by the works of the Law</a:t>
            </a:r>
          </a:p>
          <a:p>
            <a:pPr lvl="1"/>
            <a:r>
              <a:rPr lang="en-US" dirty="0" smtClean="0"/>
              <a:t>In fact, Jewish Christians had to die to the Law to be alive to God</a:t>
            </a:r>
          </a:p>
        </p:txBody>
      </p:sp>
    </p:spTree>
    <p:extLst>
      <p:ext uri="{BB962C8B-B14F-4D97-AF65-F5344CB8AC3E}">
        <p14:creationId xmlns:p14="http://schemas.microsoft.com/office/powerpoint/2010/main" val="2859378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Jews had to die to the Law to become Christians, why would Gentiles have to become Jewish to become Christians?</a:t>
            </a:r>
          </a:p>
        </p:txBody>
      </p:sp>
    </p:spTree>
    <p:extLst>
      <p:ext uri="{BB962C8B-B14F-4D97-AF65-F5344CB8AC3E}">
        <p14:creationId xmlns:p14="http://schemas.microsoft.com/office/powerpoint/2010/main" val="889386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anyone could be made acceptable to God by works of the Law then Christ died needlessly</a:t>
            </a:r>
          </a:p>
        </p:txBody>
      </p:sp>
    </p:spTree>
    <p:extLst>
      <p:ext uri="{BB962C8B-B14F-4D97-AF65-F5344CB8AC3E}">
        <p14:creationId xmlns:p14="http://schemas.microsoft.com/office/powerpoint/2010/main" val="1021054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Peter’s actions were inconsistent with the truth of the gospel, and Paul confronted him about it (2:11-21)</a:t>
            </a:r>
          </a:p>
          <a:p>
            <a:r>
              <a:rPr lang="en-US" dirty="0" smtClean="0"/>
              <a:t>The Galatians’ actions were also inconsistent with the gospel</a:t>
            </a:r>
          </a:p>
        </p:txBody>
      </p:sp>
    </p:spTree>
    <p:extLst>
      <p:ext uri="{BB962C8B-B14F-4D97-AF65-F5344CB8AC3E}">
        <p14:creationId xmlns:p14="http://schemas.microsoft.com/office/powerpoint/2010/main" val="1989348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3526</TotalTime>
  <Words>603</Words>
  <Application>Microsoft Office PowerPoint</Application>
  <PresentationFormat>On-screen Show (16:9)</PresentationFormat>
  <Paragraphs>95</Paragraphs>
  <Slides>28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</vt:lpstr>
      <vt:lpstr>PowerPoint Presentation</vt:lpstr>
      <vt:lpstr>PowerPoint Presentation</vt:lpstr>
      <vt:lpstr>PowerPoint Presentation</vt:lpstr>
      <vt:lpstr>Connecting the Dots</vt:lpstr>
      <vt:lpstr>Context</vt:lpstr>
      <vt:lpstr>Context</vt:lpstr>
      <vt:lpstr>Context</vt:lpstr>
      <vt:lpstr>Context</vt:lpstr>
      <vt:lpstr>Context</vt:lpstr>
      <vt:lpstr>Connect the Dots</vt:lpstr>
      <vt:lpstr>Connect the Dots</vt:lpstr>
      <vt:lpstr>Connect the Dots</vt:lpstr>
      <vt:lpstr>Connecting the Dots</vt:lpstr>
      <vt:lpstr>Connecting the Dots</vt:lpstr>
      <vt:lpstr>Connecting the Dots</vt:lpstr>
      <vt:lpstr>Connecting the Dots</vt:lpstr>
      <vt:lpstr>R. Alan Cole</vt:lpstr>
      <vt:lpstr>Connecting the Dots</vt:lpstr>
      <vt:lpstr>So What?</vt:lpstr>
      <vt:lpstr>1. Take a Bite</vt:lpstr>
      <vt:lpstr>Which is Better?</vt:lpstr>
      <vt:lpstr>Which is Better?</vt:lpstr>
      <vt:lpstr>Which is Better?</vt:lpstr>
      <vt:lpstr>2. Chew</vt:lpstr>
      <vt:lpstr>2. Chew</vt:lpstr>
      <vt:lpstr>2. Chew</vt:lpstr>
      <vt:lpstr>3. Swallow</vt:lpstr>
      <vt:lpstr>Yeah But…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Eric Bjorkfelt</cp:lastModifiedBy>
  <cp:revision>151</cp:revision>
  <cp:lastPrinted>2015-05-10T12:03:27Z</cp:lastPrinted>
  <dcterms:created xsi:type="dcterms:W3CDTF">2015-04-02T13:04:14Z</dcterms:created>
  <dcterms:modified xsi:type="dcterms:W3CDTF">2015-05-10T12:07:45Z</dcterms:modified>
</cp:coreProperties>
</file>