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45" d="100"/>
          <a:sy n="45" d="100"/>
        </p:scale>
        <p:origin x="78" y="16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5/31/2015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5/31/2015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sz="60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4800"/>
            </a:lvl1pPr>
            <a:lvl2pPr>
              <a:defRPr sz="4400"/>
            </a:lvl2pPr>
            <a:lvl3pPr>
              <a:defRPr sz="4000"/>
            </a:lvl3pPr>
            <a:lvl4pPr>
              <a:defRPr sz="3600"/>
            </a:lvl4pPr>
            <a:lvl5pPr>
              <a:defRPr sz="3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5/31/2015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5/31/2015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5/31/2015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5/31/2015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5/31/2015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5/31/2015</a:t>
            </a:fld>
            <a:endParaRPr lang="en-US" dirty="0"/>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26097" cy="2387600"/>
          </a:xfrm>
        </p:spPr>
        <p:txBody>
          <a:bodyPr>
            <a:normAutofit/>
          </a:bodyPr>
          <a:lstStyle/>
          <a:p>
            <a:r>
              <a:rPr lang="en-US" sz="8000" dirty="0" smtClean="0"/>
              <a:t>One in Christ</a:t>
            </a:r>
            <a:endParaRPr lang="en-US" sz="8000" dirty="0"/>
          </a:p>
        </p:txBody>
      </p:sp>
      <p:sp>
        <p:nvSpPr>
          <p:cNvPr id="3" name="Subtitle 2"/>
          <p:cNvSpPr>
            <a:spLocks noGrp="1"/>
          </p:cNvSpPr>
          <p:nvPr>
            <p:ph type="subTitle" idx="1"/>
          </p:nvPr>
        </p:nvSpPr>
        <p:spPr/>
        <p:txBody>
          <a:bodyPr>
            <a:normAutofit/>
          </a:bodyPr>
          <a:lstStyle/>
          <a:p>
            <a:r>
              <a:rPr lang="en-US" sz="5400" dirty="0" smtClean="0"/>
              <a:t>Ephesians 2:11-22</a:t>
            </a:r>
            <a:endParaRPr lang="en-US" sz="5400" dirty="0"/>
          </a:p>
        </p:txBody>
      </p:sp>
    </p:spTree>
    <p:extLst>
      <p:ext uri="{BB962C8B-B14F-4D97-AF65-F5344CB8AC3E}">
        <p14:creationId xmlns:p14="http://schemas.microsoft.com/office/powerpoint/2010/main" val="969774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Past is the Past</a:t>
            </a:r>
            <a:endParaRPr lang="en-US" dirty="0"/>
          </a:p>
        </p:txBody>
      </p:sp>
      <p:sp>
        <p:nvSpPr>
          <p:cNvPr id="3" name="Content Placeholder 2"/>
          <p:cNvSpPr>
            <a:spLocks noGrp="1"/>
          </p:cNvSpPr>
          <p:nvPr>
            <p:ph idx="1"/>
          </p:nvPr>
        </p:nvSpPr>
        <p:spPr>
          <a:xfrm>
            <a:off x="913794" y="2096064"/>
            <a:ext cx="10643891" cy="3695136"/>
          </a:xfrm>
        </p:spPr>
        <p:txBody>
          <a:bodyPr>
            <a:normAutofit/>
          </a:bodyPr>
          <a:lstStyle/>
          <a:p>
            <a:r>
              <a:rPr lang="en-US" dirty="0" smtClean="0"/>
              <a:t>“Without Christ” (v12)</a:t>
            </a:r>
          </a:p>
          <a:p>
            <a:r>
              <a:rPr lang="en-US" dirty="0" smtClean="0"/>
              <a:t>Aliens, Strangers and Foreigners</a:t>
            </a:r>
          </a:p>
          <a:p>
            <a:r>
              <a:rPr lang="en-US" dirty="0" smtClean="0"/>
              <a:t>“No hope without God in the world”</a:t>
            </a:r>
            <a:endParaRPr lang="en-US" dirty="0"/>
          </a:p>
        </p:txBody>
      </p:sp>
    </p:spTree>
    <p:extLst>
      <p:ext uri="{BB962C8B-B14F-4D97-AF65-F5344CB8AC3E}">
        <p14:creationId xmlns:p14="http://schemas.microsoft.com/office/powerpoint/2010/main" val="1153150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is Now</a:t>
            </a:r>
            <a:endParaRPr lang="en-US" dirty="0"/>
          </a:p>
        </p:txBody>
      </p:sp>
      <p:sp>
        <p:nvSpPr>
          <p:cNvPr id="3" name="Content Placeholder 2"/>
          <p:cNvSpPr>
            <a:spLocks noGrp="1"/>
          </p:cNvSpPr>
          <p:nvPr>
            <p:ph idx="1"/>
          </p:nvPr>
        </p:nvSpPr>
        <p:spPr/>
        <p:txBody>
          <a:bodyPr/>
          <a:lstStyle/>
          <a:p>
            <a:r>
              <a:rPr lang="en-US" dirty="0" smtClean="0"/>
              <a:t>“But Now” (v13)</a:t>
            </a:r>
          </a:p>
          <a:p>
            <a:r>
              <a:rPr lang="en-US" dirty="0" smtClean="0"/>
              <a:t>In Christ Jesus</a:t>
            </a:r>
          </a:p>
          <a:p>
            <a:r>
              <a:rPr lang="en-US" dirty="0" smtClean="0"/>
              <a:t>Brought Near to God</a:t>
            </a:r>
            <a:endParaRPr lang="en-US" dirty="0"/>
          </a:p>
        </p:txBody>
      </p:sp>
    </p:spTree>
    <p:extLst>
      <p:ext uri="{BB962C8B-B14F-4D97-AF65-F5344CB8AC3E}">
        <p14:creationId xmlns:p14="http://schemas.microsoft.com/office/powerpoint/2010/main" val="364965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222" y="2454876"/>
            <a:ext cx="10353761" cy="1812324"/>
          </a:xfrm>
        </p:spPr>
        <p:txBody>
          <a:bodyPr/>
          <a:lstStyle/>
          <a:p>
            <a:r>
              <a:rPr lang="en-US" dirty="0" smtClean="0"/>
              <a:t>What Can I learn about God?</a:t>
            </a:r>
            <a:endParaRPr lang="en-US" dirty="0"/>
          </a:p>
        </p:txBody>
      </p:sp>
      <p:sp>
        <p:nvSpPr>
          <p:cNvPr id="5" name="Title 1"/>
          <p:cNvSpPr txBox="1">
            <a:spLocks/>
          </p:cNvSpPr>
          <p:nvPr/>
        </p:nvSpPr>
        <p:spPr>
          <a:xfrm>
            <a:off x="387178" y="210065"/>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Pursuer</a:t>
            </a:r>
            <a:endParaRPr lang="en-US" sz="4800" dirty="0">
              <a:solidFill>
                <a:schemeClr val="accent6"/>
              </a:solidFill>
            </a:endParaRPr>
          </a:p>
        </p:txBody>
      </p:sp>
      <p:sp>
        <p:nvSpPr>
          <p:cNvPr id="6" name="Title 1"/>
          <p:cNvSpPr txBox="1">
            <a:spLocks/>
          </p:cNvSpPr>
          <p:nvPr/>
        </p:nvSpPr>
        <p:spPr>
          <a:xfrm>
            <a:off x="8233718" y="4934464"/>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Creative</a:t>
            </a:r>
            <a:endParaRPr lang="en-US" sz="4800" dirty="0">
              <a:solidFill>
                <a:schemeClr val="accent6"/>
              </a:solidFill>
            </a:endParaRPr>
          </a:p>
        </p:txBody>
      </p:sp>
      <p:sp>
        <p:nvSpPr>
          <p:cNvPr id="7" name="Title 1"/>
          <p:cNvSpPr txBox="1">
            <a:spLocks/>
          </p:cNvSpPr>
          <p:nvPr/>
        </p:nvSpPr>
        <p:spPr>
          <a:xfrm>
            <a:off x="86497" y="4425778"/>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Unifier</a:t>
            </a:r>
            <a:endParaRPr lang="en-US" sz="4800" dirty="0">
              <a:solidFill>
                <a:schemeClr val="accent6"/>
              </a:solidFill>
            </a:endParaRPr>
          </a:p>
        </p:txBody>
      </p:sp>
      <p:sp>
        <p:nvSpPr>
          <p:cNvPr id="8" name="Title 1"/>
          <p:cNvSpPr txBox="1">
            <a:spLocks/>
          </p:cNvSpPr>
          <p:nvPr/>
        </p:nvSpPr>
        <p:spPr>
          <a:xfrm>
            <a:off x="6479057" y="543698"/>
            <a:ext cx="5404022"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Constructive</a:t>
            </a:r>
            <a:endParaRPr lang="en-US" sz="4800" dirty="0">
              <a:solidFill>
                <a:schemeClr val="accent6"/>
              </a:solidFill>
            </a:endParaRPr>
          </a:p>
        </p:txBody>
      </p:sp>
      <p:sp>
        <p:nvSpPr>
          <p:cNvPr id="9" name="Title 1"/>
          <p:cNvSpPr txBox="1">
            <a:spLocks/>
          </p:cNvSpPr>
          <p:nvPr/>
        </p:nvSpPr>
        <p:spPr>
          <a:xfrm>
            <a:off x="2936788" y="1275836"/>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Peace</a:t>
            </a:r>
            <a:endParaRPr lang="en-US" sz="4800" dirty="0">
              <a:solidFill>
                <a:schemeClr val="accent6"/>
              </a:solidFill>
            </a:endParaRPr>
          </a:p>
        </p:txBody>
      </p:sp>
      <p:sp>
        <p:nvSpPr>
          <p:cNvPr id="10" name="Title 1"/>
          <p:cNvSpPr txBox="1">
            <a:spLocks/>
          </p:cNvSpPr>
          <p:nvPr/>
        </p:nvSpPr>
        <p:spPr>
          <a:xfrm>
            <a:off x="1919413" y="5601729"/>
            <a:ext cx="5049797"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6"/>
                </a:solidFill>
              </a:rPr>
              <a:t>peacemaker</a:t>
            </a:r>
            <a:endParaRPr lang="en-US" sz="4800" dirty="0">
              <a:solidFill>
                <a:schemeClr val="accent6"/>
              </a:solidFill>
            </a:endParaRPr>
          </a:p>
        </p:txBody>
      </p:sp>
    </p:spTree>
    <p:extLst>
      <p:ext uri="{BB962C8B-B14F-4D97-AF65-F5344CB8AC3E}">
        <p14:creationId xmlns:p14="http://schemas.microsoft.com/office/powerpoint/2010/main" val="1884304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222" y="2454876"/>
            <a:ext cx="10353761" cy="1812324"/>
          </a:xfrm>
        </p:spPr>
        <p:txBody>
          <a:bodyPr/>
          <a:lstStyle/>
          <a:p>
            <a:r>
              <a:rPr lang="en-US" dirty="0" smtClean="0"/>
              <a:t>What Can I learn about Me?</a:t>
            </a:r>
            <a:endParaRPr lang="en-US" dirty="0"/>
          </a:p>
        </p:txBody>
      </p:sp>
      <p:sp>
        <p:nvSpPr>
          <p:cNvPr id="5" name="Title 1"/>
          <p:cNvSpPr txBox="1">
            <a:spLocks/>
          </p:cNvSpPr>
          <p:nvPr/>
        </p:nvSpPr>
        <p:spPr>
          <a:xfrm>
            <a:off x="387178" y="210065"/>
            <a:ext cx="4061254"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rgbClr val="C00000"/>
                </a:solidFill>
              </a:rPr>
              <a:t>Separate</a:t>
            </a:r>
            <a:endParaRPr lang="en-US" sz="4800" dirty="0">
              <a:solidFill>
                <a:srgbClr val="C00000"/>
              </a:solidFill>
            </a:endParaRPr>
          </a:p>
        </p:txBody>
      </p:sp>
      <p:sp>
        <p:nvSpPr>
          <p:cNvPr id="6" name="Title 1"/>
          <p:cNvSpPr txBox="1">
            <a:spLocks/>
          </p:cNvSpPr>
          <p:nvPr/>
        </p:nvSpPr>
        <p:spPr>
          <a:xfrm>
            <a:off x="7774714" y="4179673"/>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1"/>
                </a:solidFill>
              </a:rPr>
              <a:t>Hopeful</a:t>
            </a:r>
            <a:endParaRPr lang="en-US" sz="4800" dirty="0">
              <a:solidFill>
                <a:schemeClr val="accent1"/>
              </a:solidFill>
            </a:endParaRPr>
          </a:p>
        </p:txBody>
      </p:sp>
      <p:sp>
        <p:nvSpPr>
          <p:cNvPr id="7" name="Title 1"/>
          <p:cNvSpPr txBox="1">
            <a:spLocks/>
          </p:cNvSpPr>
          <p:nvPr/>
        </p:nvSpPr>
        <p:spPr>
          <a:xfrm>
            <a:off x="243016" y="4092146"/>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1"/>
                </a:solidFill>
              </a:rPr>
              <a:t>United</a:t>
            </a:r>
            <a:endParaRPr lang="en-US" sz="4800" dirty="0">
              <a:solidFill>
                <a:schemeClr val="accent1"/>
              </a:solidFill>
            </a:endParaRPr>
          </a:p>
        </p:txBody>
      </p:sp>
      <p:sp>
        <p:nvSpPr>
          <p:cNvPr id="8" name="Title 1"/>
          <p:cNvSpPr txBox="1">
            <a:spLocks/>
          </p:cNvSpPr>
          <p:nvPr/>
        </p:nvSpPr>
        <p:spPr>
          <a:xfrm>
            <a:off x="6479057" y="315098"/>
            <a:ext cx="5404022"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rgbClr val="C00000"/>
                </a:solidFill>
              </a:rPr>
              <a:t>Without Hope</a:t>
            </a:r>
            <a:endParaRPr lang="en-US" sz="4800" dirty="0">
              <a:solidFill>
                <a:srgbClr val="C00000"/>
              </a:solidFill>
            </a:endParaRPr>
          </a:p>
        </p:txBody>
      </p:sp>
      <p:sp>
        <p:nvSpPr>
          <p:cNvPr id="9" name="Title 1"/>
          <p:cNvSpPr txBox="1">
            <a:spLocks/>
          </p:cNvSpPr>
          <p:nvPr/>
        </p:nvSpPr>
        <p:spPr>
          <a:xfrm>
            <a:off x="2298358" y="1384986"/>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rgbClr val="C00000"/>
                </a:solidFill>
              </a:rPr>
              <a:t>Divisive</a:t>
            </a:r>
            <a:endParaRPr lang="en-US" sz="4800" dirty="0">
              <a:solidFill>
                <a:srgbClr val="C00000"/>
              </a:solidFill>
            </a:endParaRPr>
          </a:p>
        </p:txBody>
      </p:sp>
      <p:sp>
        <p:nvSpPr>
          <p:cNvPr id="10" name="Title 1"/>
          <p:cNvSpPr txBox="1">
            <a:spLocks/>
          </p:cNvSpPr>
          <p:nvPr/>
        </p:nvSpPr>
        <p:spPr>
          <a:xfrm>
            <a:off x="601359" y="5494638"/>
            <a:ext cx="5049797"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1"/>
                </a:solidFill>
              </a:rPr>
              <a:t>Family</a:t>
            </a:r>
            <a:endParaRPr lang="en-US" sz="4800" dirty="0">
              <a:solidFill>
                <a:schemeClr val="accent1"/>
              </a:solidFill>
            </a:endParaRPr>
          </a:p>
        </p:txBody>
      </p:sp>
      <p:sp>
        <p:nvSpPr>
          <p:cNvPr id="11" name="Title 1"/>
          <p:cNvSpPr txBox="1">
            <a:spLocks/>
          </p:cNvSpPr>
          <p:nvPr/>
        </p:nvSpPr>
        <p:spPr>
          <a:xfrm>
            <a:off x="7148638" y="1377777"/>
            <a:ext cx="3542269"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rgbClr val="C00000"/>
                </a:solidFill>
              </a:rPr>
              <a:t>Hostile</a:t>
            </a:r>
            <a:endParaRPr lang="en-US" sz="4800" dirty="0">
              <a:solidFill>
                <a:srgbClr val="C00000"/>
              </a:solidFill>
            </a:endParaRPr>
          </a:p>
        </p:txBody>
      </p:sp>
      <p:sp>
        <p:nvSpPr>
          <p:cNvPr id="12" name="Title 1"/>
          <p:cNvSpPr txBox="1">
            <a:spLocks/>
          </p:cNvSpPr>
          <p:nvPr/>
        </p:nvSpPr>
        <p:spPr>
          <a:xfrm>
            <a:off x="5723489" y="5197046"/>
            <a:ext cx="5049797" cy="1017373"/>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b="1" i="0" kern="1200" cap="all">
                <a:solidFill>
                  <a:schemeClr val="tx1"/>
                </a:solidFill>
                <a:effectLst>
                  <a:outerShdw blurRad="50800" dist="63500" dir="2700000" algn="tl" rotWithShape="0">
                    <a:srgbClr val="000000">
                      <a:alpha val="48000"/>
                    </a:srgbClr>
                  </a:outerShdw>
                </a:effectLst>
                <a:latin typeface="+mj-lt"/>
                <a:ea typeface="+mj-ea"/>
                <a:cs typeface="+mj-cs"/>
              </a:defRPr>
            </a:lvl1pPr>
          </a:lstStyle>
          <a:p>
            <a:r>
              <a:rPr lang="en-US" sz="4800" dirty="0" smtClean="0">
                <a:solidFill>
                  <a:schemeClr val="accent1"/>
                </a:solidFill>
              </a:rPr>
              <a:t>Peaceful</a:t>
            </a:r>
            <a:endParaRPr lang="en-US" sz="4800" dirty="0">
              <a:solidFill>
                <a:schemeClr val="accent1"/>
              </a:solidFill>
            </a:endParaRPr>
          </a:p>
        </p:txBody>
      </p:sp>
    </p:spTree>
    <p:extLst>
      <p:ext uri="{BB962C8B-B14F-4D97-AF65-F5344CB8AC3E}">
        <p14:creationId xmlns:p14="http://schemas.microsoft.com/office/powerpoint/2010/main" val="3051450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r>
              <a:rPr lang="en-US" dirty="0" err="1" smtClean="0"/>
              <a:t>SoWhat</a:t>
            </a:r>
            <a:r>
              <a:rPr lang="en-US" dirty="0" smtClean="0"/>
              <a:t>???</a:t>
            </a:r>
            <a:endParaRPr lang="en-US" dirty="0"/>
          </a:p>
        </p:txBody>
      </p:sp>
      <p:sp>
        <p:nvSpPr>
          <p:cNvPr id="3" name="Content Placeholder 2"/>
          <p:cNvSpPr>
            <a:spLocks noGrp="1"/>
          </p:cNvSpPr>
          <p:nvPr>
            <p:ph idx="1"/>
          </p:nvPr>
        </p:nvSpPr>
        <p:spPr/>
        <p:txBody>
          <a:bodyPr/>
          <a:lstStyle/>
          <a:p>
            <a:r>
              <a:rPr lang="en-US" dirty="0" smtClean="0"/>
              <a:t>Stop Living Like the OLD MAN</a:t>
            </a:r>
          </a:p>
          <a:p>
            <a:r>
              <a:rPr lang="en-US" dirty="0" smtClean="0"/>
              <a:t>Start Living Like a NEW CREATION</a:t>
            </a:r>
            <a:endParaRPr lang="en-US" dirty="0"/>
          </a:p>
        </p:txBody>
      </p:sp>
    </p:spTree>
    <p:extLst>
      <p:ext uri="{BB962C8B-B14F-4D97-AF65-F5344CB8AC3E}">
        <p14:creationId xmlns:p14="http://schemas.microsoft.com/office/powerpoint/2010/main" val="1250658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a:bodyPr>
          <a:lstStyle/>
          <a:p>
            <a:pPr marL="0" indent="0">
              <a:buNone/>
            </a:pPr>
            <a:r>
              <a:rPr lang="en-US" dirty="0" smtClean="0"/>
              <a:t>Ephesians 2:11-22</a:t>
            </a:r>
          </a:p>
          <a:p>
            <a:pPr marL="0" indent="0">
              <a:buNone/>
            </a:pPr>
            <a:r>
              <a:rPr lang="en-US" dirty="0" smtClean="0"/>
              <a:t>Therefore remember that you, once Gentiles in the flesh – who are called </a:t>
            </a:r>
            <a:r>
              <a:rPr lang="en-US" dirty="0" err="1" smtClean="0"/>
              <a:t>Uncircumcision</a:t>
            </a:r>
            <a:r>
              <a:rPr lang="en-US" dirty="0" smtClean="0"/>
              <a:t> by what is called the Circumcision made in the </a:t>
            </a:r>
          </a:p>
          <a:p>
            <a:pPr marL="0" indent="0">
              <a:buNone/>
            </a:pPr>
            <a:r>
              <a:rPr lang="en-US" dirty="0" smtClean="0"/>
              <a:t>flesh by hands - </a:t>
            </a:r>
            <a:endParaRPr lang="en-US" dirty="0"/>
          </a:p>
        </p:txBody>
      </p:sp>
    </p:spTree>
    <p:extLst>
      <p:ext uri="{BB962C8B-B14F-4D97-AF65-F5344CB8AC3E}">
        <p14:creationId xmlns:p14="http://schemas.microsoft.com/office/powerpoint/2010/main" val="35013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lstStyle/>
          <a:p>
            <a:pPr marL="0" indent="0">
              <a:buNone/>
            </a:pPr>
            <a:endParaRPr lang="en-US" dirty="0" smtClean="0"/>
          </a:p>
          <a:p>
            <a:pPr marL="0" indent="0">
              <a:buNone/>
            </a:pPr>
            <a:r>
              <a:rPr lang="en-US" dirty="0" smtClean="0"/>
              <a:t>That at that time you were without Christ, being aliens from the commonwealth of Israel and strangers from the covenants of promise, having no hope and without God in the world.</a:t>
            </a:r>
            <a:endParaRPr lang="en-US" dirty="0"/>
          </a:p>
        </p:txBody>
      </p:sp>
    </p:spTree>
    <p:extLst>
      <p:ext uri="{BB962C8B-B14F-4D97-AF65-F5344CB8AC3E}">
        <p14:creationId xmlns:p14="http://schemas.microsoft.com/office/powerpoint/2010/main" val="3076860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lnSpcReduction="10000"/>
          </a:bodyPr>
          <a:lstStyle/>
          <a:p>
            <a:pPr marL="0" indent="0">
              <a:buNone/>
            </a:pPr>
            <a:endParaRPr lang="en-US" dirty="0" smtClean="0"/>
          </a:p>
          <a:p>
            <a:pPr marL="0" indent="0">
              <a:buNone/>
            </a:pPr>
            <a:r>
              <a:rPr lang="en-US" dirty="0" smtClean="0"/>
              <a:t>But now in Christ Jesus you who once were far off have been brought near by the blood of Christ. For He Himself is our peace, who has made both one, and has broken down the middle </a:t>
            </a:r>
          </a:p>
          <a:p>
            <a:pPr marL="0" indent="0">
              <a:buNone/>
            </a:pPr>
            <a:r>
              <a:rPr lang="en-US" dirty="0" smtClean="0"/>
              <a:t>wall of separation,</a:t>
            </a:r>
            <a:endParaRPr lang="en-US" dirty="0"/>
          </a:p>
        </p:txBody>
      </p:sp>
    </p:spTree>
    <p:extLst>
      <p:ext uri="{BB962C8B-B14F-4D97-AF65-F5344CB8AC3E}">
        <p14:creationId xmlns:p14="http://schemas.microsoft.com/office/powerpoint/2010/main" val="2356475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a:bodyPr>
          <a:lstStyle/>
          <a:p>
            <a:pPr marL="0" indent="0">
              <a:buNone/>
            </a:pPr>
            <a:endParaRPr lang="en-US" dirty="0" smtClean="0"/>
          </a:p>
          <a:p>
            <a:pPr marL="0" indent="0">
              <a:buNone/>
            </a:pPr>
            <a:r>
              <a:rPr lang="en-US" dirty="0" smtClean="0"/>
              <a:t>Having abolished in His flesh the enmity, that is, the law of commandments contained in ordinances, so as to create in Himself one new man from the two, thus making peace,</a:t>
            </a:r>
            <a:endParaRPr lang="en-US" dirty="0"/>
          </a:p>
        </p:txBody>
      </p:sp>
    </p:spTree>
    <p:extLst>
      <p:ext uri="{BB962C8B-B14F-4D97-AF65-F5344CB8AC3E}">
        <p14:creationId xmlns:p14="http://schemas.microsoft.com/office/powerpoint/2010/main" val="1380555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lnSpcReduction="10000"/>
          </a:bodyPr>
          <a:lstStyle/>
          <a:p>
            <a:pPr marL="0" indent="0">
              <a:buNone/>
            </a:pPr>
            <a:endParaRPr lang="en-US" dirty="0" smtClean="0"/>
          </a:p>
          <a:p>
            <a:pPr marL="0" indent="0">
              <a:buNone/>
            </a:pPr>
            <a:r>
              <a:rPr lang="en-US" dirty="0" smtClean="0"/>
              <a:t>And that He might reconcile them both to God in one body through the cross, thereby putting to death the enmity. And He came and preached peace to you who were afar off and to those </a:t>
            </a:r>
          </a:p>
          <a:p>
            <a:pPr marL="0" indent="0">
              <a:buNone/>
            </a:pPr>
            <a:r>
              <a:rPr lang="en-US" dirty="0" smtClean="0"/>
              <a:t>who were near.</a:t>
            </a:r>
            <a:endParaRPr lang="en-US" dirty="0"/>
          </a:p>
        </p:txBody>
      </p:sp>
    </p:spTree>
    <p:extLst>
      <p:ext uri="{BB962C8B-B14F-4D97-AF65-F5344CB8AC3E}">
        <p14:creationId xmlns:p14="http://schemas.microsoft.com/office/powerpoint/2010/main" val="3418617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a:bodyPr>
          <a:lstStyle/>
          <a:p>
            <a:pPr marL="0" indent="0">
              <a:buNone/>
            </a:pPr>
            <a:endParaRPr lang="en-US" dirty="0" smtClean="0"/>
          </a:p>
          <a:p>
            <a:pPr marL="0" indent="0">
              <a:buNone/>
            </a:pPr>
            <a:r>
              <a:rPr lang="en-US" dirty="0" smtClean="0"/>
              <a:t>For through Him we both have access by one Spirit to the Father. Now, therefore, you are no longer strangers and foreigners, but fellow citizens with the saints and members of the </a:t>
            </a:r>
          </a:p>
          <a:p>
            <a:pPr marL="0" indent="0">
              <a:buNone/>
            </a:pPr>
            <a:r>
              <a:rPr lang="en-US" dirty="0" smtClean="0"/>
              <a:t>household of God,</a:t>
            </a:r>
            <a:endParaRPr lang="en-US" dirty="0"/>
          </a:p>
        </p:txBody>
      </p:sp>
    </p:spTree>
    <p:extLst>
      <p:ext uri="{BB962C8B-B14F-4D97-AF65-F5344CB8AC3E}">
        <p14:creationId xmlns:p14="http://schemas.microsoft.com/office/powerpoint/2010/main" val="41074095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a:bodyPr>
          <a:lstStyle/>
          <a:p>
            <a:pPr marL="0" indent="0">
              <a:buNone/>
            </a:pPr>
            <a:endParaRPr lang="en-US" dirty="0" smtClean="0"/>
          </a:p>
          <a:p>
            <a:pPr marL="0" indent="0">
              <a:buNone/>
            </a:pPr>
            <a:r>
              <a:rPr lang="en-US" dirty="0" smtClean="0"/>
              <a:t>Having been built on the foundation of the apostles and prophets, Jesus Christ Himself being the chief cornerstone, in whom the whole building, being fitted together, grows into a holy temple </a:t>
            </a:r>
          </a:p>
          <a:p>
            <a:pPr marL="0" indent="0">
              <a:buNone/>
            </a:pPr>
            <a:r>
              <a:rPr lang="en-US" dirty="0" smtClean="0"/>
              <a:t>in the Lord,</a:t>
            </a:r>
            <a:endParaRPr lang="en-US" dirty="0"/>
          </a:p>
        </p:txBody>
      </p:sp>
    </p:spTree>
    <p:extLst>
      <p:ext uri="{BB962C8B-B14F-4D97-AF65-F5344CB8AC3E}">
        <p14:creationId xmlns:p14="http://schemas.microsoft.com/office/powerpoint/2010/main" val="3656183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896" y="156519"/>
            <a:ext cx="11631827" cy="6433751"/>
          </a:xfrm>
        </p:spPr>
        <p:txBody>
          <a:bodyPr>
            <a:normAutofit/>
          </a:bodyPr>
          <a:lstStyle/>
          <a:p>
            <a:pPr marL="0" indent="0">
              <a:buNone/>
            </a:pPr>
            <a:endParaRPr lang="en-US" dirty="0" smtClean="0"/>
          </a:p>
          <a:p>
            <a:pPr marL="0" indent="0">
              <a:buNone/>
            </a:pPr>
            <a:r>
              <a:rPr lang="en-US" dirty="0" smtClean="0"/>
              <a:t>In whom you also are being built together for a dwelling place of God in the Spirit.</a:t>
            </a:r>
            <a:endParaRPr lang="en-US" dirty="0"/>
          </a:p>
        </p:txBody>
      </p:sp>
    </p:spTree>
    <p:extLst>
      <p:ext uri="{BB962C8B-B14F-4D97-AF65-F5344CB8AC3E}">
        <p14:creationId xmlns:p14="http://schemas.microsoft.com/office/powerpoint/2010/main" val="36847033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docProps/app.xml><?xml version="1.0" encoding="utf-8"?>
<Properties xmlns="http://schemas.openxmlformats.org/officeDocument/2006/extended-properties" xmlns:vt="http://schemas.openxmlformats.org/officeDocument/2006/docPropsVTypes">
  <Template>Damask</Template>
  <TotalTime>159</TotalTime>
  <Words>376</Words>
  <Application>Microsoft Office PowerPoint</Application>
  <PresentationFormat>Widescreen</PresentationFormat>
  <Paragraphs>50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Bookman Old Style</vt:lpstr>
      <vt:lpstr>Rockwell</vt:lpstr>
      <vt:lpstr>Damask</vt:lpstr>
      <vt:lpstr>One in Christ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Past is the Past</vt:lpstr>
      <vt:lpstr>The Future is Now</vt:lpstr>
      <vt:lpstr>What Can I learn about God?</vt:lpstr>
      <vt:lpstr>What Can I learn about Me?</vt:lpstr>
      <vt:lpstr>#SoWhat???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in Christ</dc:title>
  <dc:creator>Paul Yurksaitis</dc:creator>
  <cp:lastModifiedBy>Paul Yurksaitis</cp:lastModifiedBy>
  <cp:revision>9</cp:revision>
  <dcterms:created xsi:type="dcterms:W3CDTF">2015-05-31T11:05:17Z</dcterms:created>
  <dcterms:modified xsi:type="dcterms:W3CDTF">2015-05-31T13:44:21Z</dcterms:modified>
</cp:coreProperties>
</file>