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95" r:id="rId3"/>
    <p:sldId id="403" r:id="rId4"/>
    <p:sldId id="404" r:id="rId5"/>
    <p:sldId id="405" r:id="rId6"/>
    <p:sldId id="406" r:id="rId7"/>
    <p:sldId id="417" r:id="rId8"/>
    <p:sldId id="407" r:id="rId9"/>
    <p:sldId id="408" r:id="rId10"/>
    <p:sldId id="421" r:id="rId11"/>
    <p:sldId id="409" r:id="rId12"/>
    <p:sldId id="410" r:id="rId13"/>
    <p:sldId id="412" r:id="rId14"/>
    <p:sldId id="400" r:id="rId15"/>
    <p:sldId id="401" r:id="rId16"/>
    <p:sldId id="402" r:id="rId17"/>
    <p:sldId id="413" r:id="rId18"/>
    <p:sldId id="414" r:id="rId19"/>
    <p:sldId id="415" r:id="rId20"/>
    <p:sldId id="411" r:id="rId21"/>
    <p:sldId id="416" r:id="rId22"/>
    <p:sldId id="419" r:id="rId23"/>
    <p:sldId id="420" r:id="rId24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50A"/>
    <a:srgbClr val="F6EDCA"/>
    <a:srgbClr val="F0D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84" autoAdjust="0"/>
  </p:normalViewPr>
  <p:slideViewPr>
    <p:cSldViewPr>
      <p:cViewPr varScale="1">
        <p:scale>
          <a:sx n="94" d="100"/>
          <a:sy n="94" d="100"/>
        </p:scale>
        <p:origin x="13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A43780-7CEC-4FCB-A860-656F6372A05A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7CDACC-8A6A-4888-BC03-85BA4197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5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3699FE-FBFE-443A-93D5-6244A1DACBD2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806218-5C51-4ADB-914E-82CF7BA6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8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9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6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1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9C64-4D6E-469D-89D9-615E77F6A9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Heart of Ministry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00350"/>
            <a:ext cx="7467600" cy="1600200"/>
          </a:xfrm>
        </p:spPr>
        <p:txBody>
          <a:bodyPr/>
          <a:lstStyle/>
          <a:p>
            <a:r>
              <a:rPr lang="en-US" dirty="0" smtClean="0"/>
              <a:t>Galatians 4:12-20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measure of spiritual m</a:t>
            </a:r>
            <a:r>
              <a:rPr lang="en-US" dirty="0" smtClean="0"/>
              <a:t>aturity is the knowledge of what is true, not skepticism, doubt, or ambiguity </a:t>
            </a:r>
          </a:p>
          <a:p>
            <a:r>
              <a:rPr lang="en-US" dirty="0" smtClean="0"/>
              <a:t>We need to speak truth to one another </a:t>
            </a:r>
            <a:r>
              <a:rPr lang="en-US" dirty="0" smtClean="0"/>
              <a:t>(Eph. 4:13-15; 5:19)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5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/>
          <a:lstStyle/>
          <a:p>
            <a:r>
              <a:rPr lang="en-US" dirty="0" smtClean="0"/>
              <a:t>‘They </a:t>
            </a:r>
            <a:r>
              <a:rPr lang="en-US" dirty="0"/>
              <a:t>seek you so you will seek </a:t>
            </a:r>
            <a:r>
              <a:rPr lang="en-US" dirty="0" smtClean="0"/>
              <a:t>them’</a:t>
            </a:r>
            <a:endParaRPr lang="en-US" dirty="0" smtClean="0"/>
          </a:p>
          <a:p>
            <a:pPr lvl="1"/>
            <a:r>
              <a:rPr lang="en-US" dirty="0" smtClean="0"/>
              <a:t>‘eagerly seek’ – </a:t>
            </a:r>
            <a:r>
              <a:rPr lang="en-US" i="1" dirty="0" smtClean="0"/>
              <a:t>courting</a:t>
            </a:r>
          </a:p>
          <a:p>
            <a:pPr lvl="1"/>
            <a:r>
              <a:rPr lang="en-US" dirty="0" smtClean="0"/>
              <a:t>Self-serving, self-promoting</a:t>
            </a:r>
          </a:p>
          <a:p>
            <a:pPr lvl="1"/>
            <a:r>
              <a:rPr lang="en-US" dirty="0" err="1" smtClean="0"/>
              <a:t>MLM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17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‘I </a:t>
            </a:r>
            <a:r>
              <a:rPr lang="en-US" dirty="0"/>
              <a:t>seek you so you will seek </a:t>
            </a:r>
            <a:r>
              <a:rPr lang="en-US" dirty="0" smtClean="0"/>
              <a:t>Him’</a:t>
            </a:r>
            <a:endParaRPr lang="en-US" dirty="0" smtClean="0"/>
          </a:p>
          <a:p>
            <a:pPr lvl="1"/>
            <a:r>
              <a:rPr lang="en-US" i="1" dirty="0" smtClean="0"/>
              <a:t>I am again in labor</a:t>
            </a:r>
          </a:p>
          <a:p>
            <a:pPr lvl="2"/>
            <a:r>
              <a:rPr lang="en-US" dirty="0" smtClean="0"/>
              <a:t>Like </a:t>
            </a:r>
            <a:r>
              <a:rPr lang="en-US" dirty="0"/>
              <a:t>a woman who gave birth once but now has to go through labor again with the same child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36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‘I </a:t>
            </a:r>
            <a:r>
              <a:rPr lang="en-US" dirty="0"/>
              <a:t>seek you so you will seek </a:t>
            </a:r>
            <a:r>
              <a:rPr lang="en-US" dirty="0" smtClean="0"/>
              <a:t>Him’</a:t>
            </a:r>
            <a:endParaRPr lang="en-US" dirty="0" smtClean="0"/>
          </a:p>
          <a:p>
            <a:pPr lvl="1"/>
            <a:r>
              <a:rPr lang="en-US" dirty="0" smtClean="0"/>
              <a:t>Until Christ is </a:t>
            </a:r>
            <a:r>
              <a:rPr lang="en-US" dirty="0" smtClean="0">
                <a:solidFill>
                  <a:srgbClr val="FF0000"/>
                </a:solidFill>
              </a:rPr>
              <a:t>formed</a:t>
            </a:r>
            <a:r>
              <a:rPr lang="en-US" dirty="0" smtClean="0"/>
              <a:t> in you</a:t>
            </a:r>
          </a:p>
          <a:p>
            <a:pPr lvl="2"/>
            <a:r>
              <a:rPr lang="en-US" i="1" dirty="0" smtClean="0"/>
              <a:t>to </a:t>
            </a:r>
            <a:r>
              <a:rPr lang="en-US" i="1" dirty="0"/>
              <a:t>give outward expression to one’s inward </a:t>
            </a:r>
            <a:r>
              <a:rPr lang="en-US" i="1" dirty="0" smtClean="0"/>
              <a:t>nature</a:t>
            </a:r>
          </a:p>
          <a:p>
            <a:pPr lvl="2"/>
            <a:r>
              <a:rPr lang="en-US" dirty="0" smtClean="0"/>
              <a:t>‘Shaped’ </a:t>
            </a:r>
            <a:r>
              <a:rPr lang="en-US" dirty="0" smtClean="0"/>
              <a:t>vs </a:t>
            </a:r>
            <a:r>
              <a:rPr lang="en-US" dirty="0" smtClean="0"/>
              <a:t>‘Formed’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3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038600" cy="51518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4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19" y="0"/>
            <a:ext cx="6229287" cy="51435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784" y="361950"/>
            <a:ext cx="2494081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Religion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784" y="2114550"/>
            <a:ext cx="2662267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Legalism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524" y="3943350"/>
            <a:ext cx="558473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Self-Righteousness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9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‘I </a:t>
            </a:r>
            <a:r>
              <a:rPr lang="en-US" dirty="0"/>
              <a:t>seek you so you will seek </a:t>
            </a:r>
            <a:r>
              <a:rPr lang="en-US" dirty="0" smtClean="0"/>
              <a:t>Him’</a:t>
            </a:r>
            <a:endParaRPr lang="en-US" dirty="0" smtClean="0"/>
          </a:p>
          <a:p>
            <a:pPr lvl="1"/>
            <a:r>
              <a:rPr lang="en-US" dirty="0" smtClean="0"/>
              <a:t>Until Christ is </a:t>
            </a:r>
            <a:r>
              <a:rPr lang="en-US" dirty="0" smtClean="0">
                <a:solidFill>
                  <a:srgbClr val="FF0000"/>
                </a:solidFill>
              </a:rPr>
              <a:t>formed</a:t>
            </a:r>
            <a:r>
              <a:rPr lang="en-US" dirty="0" smtClean="0"/>
              <a:t> in you</a:t>
            </a:r>
          </a:p>
          <a:p>
            <a:pPr lvl="2"/>
            <a:r>
              <a:rPr lang="en-US" dirty="0"/>
              <a:t>Our </a:t>
            </a:r>
            <a:r>
              <a:rPr lang="en-US" dirty="0" smtClean="0"/>
              <a:t>behavior now should be consistent with our new </a:t>
            </a:r>
            <a:r>
              <a:rPr lang="en-US" dirty="0"/>
              <a:t>character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Galatians 4:12-20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Petition</a:t>
            </a:r>
          </a:p>
          <a:p>
            <a:r>
              <a:rPr lang="en-US" dirty="0" smtClean="0"/>
              <a:t>Rejection</a:t>
            </a:r>
          </a:p>
          <a:p>
            <a:r>
              <a:rPr lang="en-US" dirty="0" smtClean="0"/>
              <a:t>Intention </a:t>
            </a:r>
          </a:p>
        </p:txBody>
      </p:sp>
    </p:spTree>
    <p:extLst>
      <p:ext uri="{BB962C8B-B14F-4D97-AF65-F5344CB8AC3E}">
        <p14:creationId xmlns:p14="http://schemas.microsoft.com/office/powerpoint/2010/main" val="40345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Paul’s </a:t>
            </a:r>
            <a:r>
              <a:rPr lang="en-US" dirty="0" smtClean="0"/>
              <a:t>goal </a:t>
            </a:r>
            <a:r>
              <a:rPr lang="en-US" dirty="0" smtClean="0"/>
              <a:t>for everyone: Col. 1:28-29</a:t>
            </a:r>
          </a:p>
          <a:p>
            <a:pPr lvl="1"/>
            <a:r>
              <a:rPr lang="en-US" dirty="0" smtClean="0"/>
              <a:t>Proclaim Christ</a:t>
            </a:r>
          </a:p>
          <a:p>
            <a:pPr lvl="1"/>
            <a:r>
              <a:rPr lang="en-US" dirty="0" smtClean="0"/>
              <a:t>Admonish – warn, call to repent</a:t>
            </a:r>
          </a:p>
          <a:p>
            <a:pPr lvl="1"/>
            <a:r>
              <a:rPr lang="en-US" dirty="0" smtClean="0"/>
              <a:t>Teaching – instruct in doctrine</a:t>
            </a:r>
          </a:p>
        </p:txBody>
      </p:sp>
    </p:spTree>
    <p:extLst>
      <p:ext uri="{BB962C8B-B14F-4D97-AF65-F5344CB8AC3E}">
        <p14:creationId xmlns:p14="http://schemas.microsoft.com/office/powerpoint/2010/main" val="11997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Paul’s Goal for everyone: Col. 1:28-29</a:t>
            </a:r>
          </a:p>
          <a:p>
            <a:pPr lvl="1"/>
            <a:r>
              <a:rPr lang="en-US" dirty="0" smtClean="0"/>
              <a:t>Complete – </a:t>
            </a:r>
            <a:r>
              <a:rPr lang="en-US" i="1" dirty="0" smtClean="0"/>
              <a:t>mature, brought </a:t>
            </a:r>
            <a:r>
              <a:rPr lang="en-US" i="1" dirty="0"/>
              <a:t>to its intended </a:t>
            </a:r>
            <a:r>
              <a:rPr lang="en-US" i="1" dirty="0" smtClean="0"/>
              <a:t>full development</a:t>
            </a:r>
          </a:p>
        </p:txBody>
      </p:sp>
    </p:spTree>
    <p:extLst>
      <p:ext uri="{BB962C8B-B14F-4D97-AF65-F5344CB8AC3E}">
        <p14:creationId xmlns:p14="http://schemas.microsoft.com/office/powerpoint/2010/main" val="19670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am perplexed about you”</a:t>
            </a:r>
          </a:p>
          <a:p>
            <a:pPr lvl="1"/>
            <a:r>
              <a:rPr lang="en-US" dirty="0" smtClean="0"/>
              <a:t>At his wit’s end</a:t>
            </a:r>
          </a:p>
          <a:p>
            <a:pPr lvl="1"/>
            <a:r>
              <a:rPr lang="en-US" dirty="0" smtClean="0"/>
              <a:t>Concerned about their faithfulness and growth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209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Love and compassion will move us to correct </a:t>
            </a:r>
            <a:r>
              <a:rPr lang="en-US" dirty="0" smtClean="0"/>
              <a:t>error</a:t>
            </a:r>
          </a:p>
          <a:p>
            <a:r>
              <a:rPr lang="en-US" dirty="0" smtClean="0"/>
              <a:t>We </a:t>
            </a:r>
            <a:r>
              <a:rPr lang="en-US" dirty="0"/>
              <a:t>should be constantly laboring to make others complete in </a:t>
            </a:r>
            <a:r>
              <a:rPr lang="en-US" dirty="0" smtClean="0"/>
              <a:t>Christ (proclaim, admonish, instruct)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1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</a:t>
            </a:r>
            <a:r>
              <a:rPr lang="en-US" dirty="0"/>
              <a:t>beg of you, </a:t>
            </a:r>
            <a:r>
              <a:rPr lang="en-US" dirty="0" smtClean="0"/>
              <a:t>brethren” </a:t>
            </a:r>
            <a:r>
              <a:rPr lang="en-US" dirty="0" smtClean="0"/>
              <a:t>(12)</a:t>
            </a:r>
            <a:endParaRPr lang="en-US" dirty="0"/>
          </a:p>
          <a:p>
            <a:pPr lvl="1"/>
            <a:r>
              <a:rPr lang="en-US" dirty="0" smtClean="0"/>
              <a:t>From arguments to appeal</a:t>
            </a:r>
          </a:p>
          <a:p>
            <a:pPr lvl="1"/>
            <a:r>
              <a:rPr lang="en-US" dirty="0" smtClean="0"/>
              <a:t>Pleading to recognize </a:t>
            </a:r>
            <a:r>
              <a:rPr lang="en-US" dirty="0" smtClean="0"/>
              <a:t>the truth </a:t>
            </a:r>
            <a:r>
              <a:rPr lang="en-US" dirty="0" smtClean="0"/>
              <a:t>and turn from error</a:t>
            </a:r>
          </a:p>
        </p:txBody>
      </p:sp>
    </p:spTree>
    <p:extLst>
      <p:ext uri="{BB962C8B-B14F-4D97-AF65-F5344CB8AC3E}">
        <p14:creationId xmlns:p14="http://schemas.microsoft.com/office/powerpoint/2010/main" val="7139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“become </a:t>
            </a:r>
            <a:r>
              <a:rPr lang="en-US" dirty="0"/>
              <a:t>as I </a:t>
            </a:r>
            <a:r>
              <a:rPr lang="en-US" dirty="0" smtClean="0"/>
              <a:t>am” </a:t>
            </a:r>
            <a:r>
              <a:rPr lang="en-US" dirty="0" smtClean="0"/>
              <a:t>(</a:t>
            </a:r>
            <a:r>
              <a:rPr lang="en-US" dirty="0"/>
              <a:t>12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He was dead </a:t>
            </a:r>
            <a:r>
              <a:rPr lang="en-US" dirty="0" smtClean="0"/>
              <a:t>to the Law (2:14-21)</a:t>
            </a:r>
          </a:p>
          <a:p>
            <a:pPr lvl="1"/>
            <a:r>
              <a:rPr lang="en-US" dirty="0" smtClean="0"/>
              <a:t>He was acceptable </a:t>
            </a:r>
            <a:r>
              <a:rPr lang="en-US" dirty="0" smtClean="0"/>
              <a:t>to God by faith, not </a:t>
            </a:r>
            <a:r>
              <a:rPr lang="en-US" dirty="0" smtClean="0"/>
              <a:t>by works </a:t>
            </a:r>
            <a:r>
              <a:rPr lang="en-US" dirty="0" smtClean="0"/>
              <a:t>(2:15-16)</a:t>
            </a:r>
          </a:p>
        </p:txBody>
      </p:sp>
    </p:spTree>
    <p:extLst>
      <p:ext uri="{BB962C8B-B14F-4D97-AF65-F5344CB8AC3E}">
        <p14:creationId xmlns:p14="http://schemas.microsoft.com/office/powerpoint/2010/main" val="16335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hint of self-righteousness?</a:t>
            </a:r>
          </a:p>
          <a:p>
            <a:pPr lvl="1"/>
            <a:r>
              <a:rPr lang="en-US" dirty="0" smtClean="0"/>
              <a:t>“At least I’m </a:t>
            </a:r>
            <a:r>
              <a:rPr lang="en-US" dirty="0" smtClean="0">
                <a:solidFill>
                  <a:srgbClr val="FF0000"/>
                </a:solidFill>
              </a:rPr>
              <a:t>better than </a:t>
            </a:r>
            <a:r>
              <a:rPr lang="en-US" dirty="0" smtClean="0"/>
              <a:t>that person” or “that group”</a:t>
            </a:r>
          </a:p>
          <a:p>
            <a:pPr lvl="1"/>
            <a:r>
              <a:rPr lang="en-US" dirty="0" smtClean="0"/>
              <a:t>“At least I’m </a:t>
            </a:r>
            <a:r>
              <a:rPr lang="en-US" dirty="0" smtClean="0">
                <a:solidFill>
                  <a:srgbClr val="FF0000"/>
                </a:solidFill>
              </a:rPr>
              <a:t>not like </a:t>
            </a:r>
            <a:r>
              <a:rPr lang="en-US" dirty="0" smtClean="0"/>
              <a:t>them”</a:t>
            </a:r>
          </a:p>
        </p:txBody>
      </p:sp>
    </p:spTree>
    <p:extLst>
      <p:ext uri="{BB962C8B-B14F-4D97-AF65-F5344CB8AC3E}">
        <p14:creationId xmlns:p14="http://schemas.microsoft.com/office/powerpoint/2010/main" val="35283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first they received him </a:t>
            </a:r>
            <a:r>
              <a:rPr lang="en-US" dirty="0" smtClean="0"/>
              <a:t>admirably</a:t>
            </a:r>
          </a:p>
          <a:p>
            <a:pPr lvl="1"/>
            <a:r>
              <a:rPr lang="en-US" dirty="0" smtClean="0"/>
              <a:t>Illness / condition?</a:t>
            </a:r>
          </a:p>
          <a:p>
            <a:pPr lvl="2"/>
            <a:r>
              <a:rPr lang="en-US" dirty="0" smtClean="0"/>
              <a:t>Trial / despise / loathe</a:t>
            </a:r>
          </a:p>
          <a:p>
            <a:pPr lvl="1"/>
            <a:r>
              <a:rPr lang="en-US" dirty="0" smtClean="0"/>
              <a:t>As an angel or Jesus Himself!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16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first they received him admirably</a:t>
            </a:r>
          </a:p>
          <a:p>
            <a:r>
              <a:rPr lang="en-US" dirty="0" smtClean="0"/>
              <a:t>Now </a:t>
            </a:r>
            <a:r>
              <a:rPr lang="en-US" dirty="0"/>
              <a:t>they </a:t>
            </a:r>
            <a:r>
              <a:rPr lang="en-US" dirty="0" smtClean="0"/>
              <a:t>are </a:t>
            </a:r>
            <a:r>
              <a:rPr lang="en-US" dirty="0"/>
              <a:t>turning </a:t>
            </a:r>
            <a:r>
              <a:rPr lang="en-US" dirty="0" smtClean="0"/>
              <a:t>away</a:t>
            </a:r>
          </a:p>
          <a:p>
            <a:pPr lvl="1"/>
            <a:r>
              <a:rPr lang="en-US" dirty="0" smtClean="0"/>
              <a:t>‘Where </a:t>
            </a:r>
            <a:r>
              <a:rPr lang="en-US" dirty="0" smtClean="0"/>
              <a:t>is that sense of blessing</a:t>
            </a:r>
            <a:r>
              <a:rPr lang="en-US" dirty="0" smtClean="0"/>
              <a:t>?’</a:t>
            </a:r>
            <a:endParaRPr lang="en-US" dirty="0" smtClean="0"/>
          </a:p>
          <a:p>
            <a:pPr lvl="1"/>
            <a:r>
              <a:rPr lang="en-US" dirty="0" smtClean="0"/>
              <a:t>‘You would </a:t>
            </a:r>
            <a:r>
              <a:rPr lang="en-US" dirty="0" smtClean="0"/>
              <a:t>have plucked out your </a:t>
            </a:r>
            <a:r>
              <a:rPr lang="en-US" dirty="0" smtClean="0"/>
              <a:t>eyes’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021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So have I become your enemy by telling you the truth</a:t>
            </a:r>
            <a:r>
              <a:rPr lang="en-US" dirty="0" smtClean="0"/>
              <a:t>?”</a:t>
            </a:r>
          </a:p>
          <a:p>
            <a:pPr lvl="1"/>
            <a:r>
              <a:rPr lang="en-US" dirty="0" smtClean="0"/>
              <a:t>Why would people reject someone who tells them the truth?</a:t>
            </a:r>
          </a:p>
          <a:p>
            <a:pPr lvl="1"/>
            <a:r>
              <a:rPr lang="en-US" dirty="0" smtClean="0"/>
              <a:t>What does this presuppose?</a:t>
            </a:r>
          </a:p>
        </p:txBody>
      </p:sp>
    </p:spTree>
    <p:extLst>
      <p:ext uri="{BB962C8B-B14F-4D97-AF65-F5344CB8AC3E}">
        <p14:creationId xmlns:p14="http://schemas.microsoft.com/office/powerpoint/2010/main" val="4367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danger of believing something that might not be true?</a:t>
            </a:r>
          </a:p>
          <a:p>
            <a:r>
              <a:rPr lang="en-US" dirty="0" smtClean="0"/>
              <a:t>Is </a:t>
            </a:r>
            <a:r>
              <a:rPr lang="en-US" dirty="0"/>
              <a:t>it wrong to question or challenge another’s beliefs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11037</TotalTime>
  <Words>452</Words>
  <Application>Microsoft Office PowerPoint</Application>
  <PresentationFormat>On-screen Show (16:9)</PresentationFormat>
  <Paragraphs>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blank</vt:lpstr>
      <vt:lpstr>The Heart of Ministry</vt:lpstr>
      <vt:lpstr>Galatians 4:12-20</vt:lpstr>
      <vt:lpstr>Petition</vt:lpstr>
      <vt:lpstr>Petition</vt:lpstr>
      <vt:lpstr>So What?</vt:lpstr>
      <vt:lpstr>Rejection</vt:lpstr>
      <vt:lpstr>Rejection</vt:lpstr>
      <vt:lpstr>Rejection</vt:lpstr>
      <vt:lpstr>So What?</vt:lpstr>
      <vt:lpstr>So What?</vt:lpstr>
      <vt:lpstr>Intention</vt:lpstr>
      <vt:lpstr>Intention</vt:lpstr>
      <vt:lpstr>Intention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Intention</vt:lpstr>
      <vt:lpstr>Intention</vt:lpstr>
      <vt:lpstr>Intention</vt:lpstr>
      <vt:lpstr>Intention</vt:lpstr>
      <vt:lpstr>So What?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Bjorkfelt</dc:creator>
  <cp:lastModifiedBy>Eric Bjorkfelt</cp:lastModifiedBy>
  <cp:revision>278</cp:revision>
  <cp:lastPrinted>2015-06-11T18:13:00Z</cp:lastPrinted>
  <dcterms:created xsi:type="dcterms:W3CDTF">2015-04-02T13:04:14Z</dcterms:created>
  <dcterms:modified xsi:type="dcterms:W3CDTF">2015-06-21T13:01:03Z</dcterms:modified>
</cp:coreProperties>
</file>