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87" r:id="rId2"/>
    <p:sldId id="386" r:id="rId3"/>
    <p:sldId id="385" r:id="rId4"/>
    <p:sldId id="389" r:id="rId5"/>
    <p:sldId id="377" r:id="rId6"/>
    <p:sldId id="399" r:id="rId7"/>
    <p:sldId id="390" r:id="rId8"/>
    <p:sldId id="391" r:id="rId9"/>
    <p:sldId id="393" r:id="rId10"/>
    <p:sldId id="392" r:id="rId11"/>
    <p:sldId id="256" r:id="rId12"/>
    <p:sldId id="395" r:id="rId13"/>
    <p:sldId id="378" r:id="rId14"/>
    <p:sldId id="394" r:id="rId15"/>
    <p:sldId id="379" r:id="rId16"/>
    <p:sldId id="382" r:id="rId17"/>
    <p:sldId id="381" r:id="rId18"/>
    <p:sldId id="384" r:id="rId19"/>
    <p:sldId id="380" r:id="rId20"/>
    <p:sldId id="397" r:id="rId21"/>
    <p:sldId id="398" r:id="rId22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1514892"/>
            <a:ext cx="683680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“All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 need in this life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ignorance and confidence,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then success is sure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.”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3856" y="209550"/>
            <a:ext cx="3760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said it?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Galatians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am amazed … deserting … different gospel … distort the gospel…” (1:6-9)</a:t>
            </a:r>
          </a:p>
          <a:p>
            <a:r>
              <a:rPr lang="en-US" dirty="0" smtClean="0"/>
              <a:t>“You foolish Galatians…” (3:1-5)</a:t>
            </a:r>
          </a:p>
          <a:p>
            <a:r>
              <a:rPr lang="en-US" dirty="0" smtClean="0"/>
              <a:t>“I fear for you…” (4:11)</a:t>
            </a:r>
          </a:p>
          <a:p>
            <a:r>
              <a:rPr lang="en-US" dirty="0" smtClean="0"/>
              <a:t>“I am perplexed about you” (4:20)</a:t>
            </a:r>
          </a:p>
        </p:txBody>
      </p:sp>
    </p:spTree>
    <p:extLst>
      <p:ext uri="{BB962C8B-B14F-4D97-AF65-F5344CB8AC3E}">
        <p14:creationId xmlns:p14="http://schemas.microsoft.com/office/powerpoint/2010/main" val="403119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From Sons to Slaves?!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dirty="0" smtClean="0"/>
              <a:t>Galatians </a:t>
            </a:r>
            <a:r>
              <a:rPr lang="en-US" dirty="0" smtClean="0"/>
              <a:t>4:8-11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slaves to non-gods (8)</a:t>
            </a:r>
            <a:endParaRPr lang="en-US" dirty="0"/>
          </a:p>
          <a:p>
            <a:pPr lvl="1"/>
            <a:r>
              <a:rPr lang="en-US" dirty="0" smtClean="0"/>
              <a:t>Idols</a:t>
            </a:r>
          </a:p>
          <a:p>
            <a:pPr lvl="1"/>
            <a:r>
              <a:rPr lang="en-US" dirty="0" smtClean="0"/>
              <a:t>The Pantheon (Acts 14:8-18)</a:t>
            </a:r>
          </a:p>
          <a:p>
            <a:pPr lvl="1"/>
            <a:r>
              <a:rPr lang="en-US" dirty="0" smtClean="0"/>
              <a:t>Demons behind false religions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7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made right with God by faith, just like Abraham</a:t>
            </a:r>
          </a:p>
          <a:p>
            <a:pPr lvl="1"/>
            <a:r>
              <a:rPr lang="en-US" dirty="0"/>
              <a:t>“So then those who are of faith are blessed with Abraham, the believer</a:t>
            </a:r>
            <a:r>
              <a:rPr lang="en-US" dirty="0" smtClean="0"/>
              <a:t>.” (3:6-9)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28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adopted as sons!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For you are all sons of God through faith in Christ Jesus</a:t>
            </a:r>
            <a:r>
              <a:rPr lang="en-US" dirty="0" smtClean="0"/>
              <a:t>.” (3:26-27)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0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turning back to slavery</a:t>
            </a:r>
          </a:p>
          <a:p>
            <a:pPr lvl="1"/>
            <a:r>
              <a:rPr lang="en-US" dirty="0" smtClean="0"/>
              <a:t>Weak, worthless elemental </a:t>
            </a:r>
            <a:r>
              <a:rPr lang="en-US" dirty="0" smtClean="0"/>
              <a:t>things</a:t>
            </a:r>
          </a:p>
          <a:p>
            <a:pPr lvl="2"/>
            <a:r>
              <a:rPr lang="en-US" dirty="0" smtClean="0"/>
              <a:t>Rituals, traditions, </a:t>
            </a:r>
            <a:r>
              <a:rPr lang="en-US" dirty="0"/>
              <a:t>The </a:t>
            </a:r>
            <a:r>
              <a:rPr lang="en-US" dirty="0" smtClean="0"/>
              <a:t>‘Law’</a:t>
            </a:r>
          </a:p>
          <a:p>
            <a:pPr lvl="2"/>
            <a:r>
              <a:rPr lang="en-US" dirty="0" smtClean="0"/>
              <a:t>Religion without the 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turning back to slavery</a:t>
            </a:r>
          </a:p>
          <a:p>
            <a:pPr lvl="1"/>
            <a:r>
              <a:rPr lang="en-US" dirty="0" smtClean="0"/>
              <a:t>Why? To be closer to God!</a:t>
            </a:r>
          </a:p>
          <a:p>
            <a:pPr lvl="2"/>
            <a:r>
              <a:rPr lang="en-US" dirty="0" smtClean="0"/>
              <a:t>Col. 2:16-23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67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Their behavior was inconsistent with the truth of the Gospel (10; 2:14)</a:t>
            </a:r>
          </a:p>
          <a:p>
            <a:pPr lvl="1"/>
            <a:r>
              <a:rPr lang="en-US" dirty="0" smtClean="0"/>
              <a:t>A subtle slippery slope: </a:t>
            </a:r>
            <a:r>
              <a:rPr lang="en-US" dirty="0"/>
              <a:t>c</a:t>
            </a:r>
            <a:r>
              <a:rPr lang="en-US" dirty="0" smtClean="0"/>
              <a:t>alendar to circumcision </a:t>
            </a:r>
            <a:r>
              <a:rPr lang="en-US" dirty="0" smtClean="0"/>
              <a:t>(1:6</a:t>
            </a:r>
            <a:r>
              <a:rPr lang="en-US" dirty="0"/>
              <a:t>; </a:t>
            </a:r>
            <a:r>
              <a:rPr lang="en-US" dirty="0" smtClean="0"/>
              <a:t>4:9; 5:2-3</a:t>
            </a:r>
            <a:r>
              <a:rPr lang="en-US" dirty="0"/>
              <a:t>)</a:t>
            </a:r>
            <a:endParaRPr lang="en-US" dirty="0"/>
          </a:p>
          <a:p>
            <a:pPr lvl="1"/>
            <a:r>
              <a:rPr lang="en-US" dirty="0" smtClean="0"/>
              <a:t>Cunning, craftiness (Eph. 4:14-15)</a:t>
            </a:r>
          </a:p>
        </p:txBody>
      </p:sp>
    </p:spTree>
    <p:extLst>
      <p:ext uri="{BB962C8B-B14F-4D97-AF65-F5344CB8AC3E}">
        <p14:creationId xmlns:p14="http://schemas.microsoft.com/office/powerpoint/2010/main" val="23984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From Sons to Slaves?!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serious was this?</a:t>
            </a:r>
          </a:p>
          <a:p>
            <a:pPr lvl="1"/>
            <a:r>
              <a:rPr lang="en-US" dirty="0" smtClean="0"/>
              <a:t>“I fear for you, that perhaps I have labored over you in vain</a:t>
            </a:r>
            <a:r>
              <a:rPr lang="en-US" dirty="0"/>
              <a:t>.” (11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“Was all that work for nothing?”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685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Spiritual people can be deceived</a:t>
            </a:r>
          </a:p>
          <a:p>
            <a:r>
              <a:rPr lang="en-US" dirty="0" smtClean="0"/>
              <a:t>Little things mean a 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53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1504950"/>
            <a:ext cx="496943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“Get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your facts first,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then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you can distort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them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as you please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.”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3856" y="209550"/>
            <a:ext cx="3760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said it?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2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our beliefs and practices in light of Scripture</a:t>
            </a:r>
          </a:p>
          <a:p>
            <a:pPr lvl="1"/>
            <a:r>
              <a:rPr lang="en-US" dirty="0" smtClean="0"/>
              <a:t>Is </a:t>
            </a:r>
            <a:r>
              <a:rPr lang="en-US" dirty="0" smtClean="0"/>
              <a:t>it consistent with the Gospel? (1:6-9; 2:14-21; </a:t>
            </a:r>
            <a:r>
              <a:rPr lang="en-US" dirty="0" smtClean="0"/>
              <a:t>3:1-9)</a:t>
            </a:r>
          </a:p>
          <a:p>
            <a:pPr lvl="1"/>
            <a:r>
              <a:rPr lang="en-US" dirty="0" smtClean="0"/>
              <a:t>Is it true? (4:16; Eph. 4:14-15)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9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Paul deal with those who were fooled?  </a:t>
            </a:r>
          </a:p>
          <a:p>
            <a:r>
              <a:rPr lang="en-US" dirty="0" smtClean="0"/>
              <a:t>Why did he even do it?</a:t>
            </a:r>
          </a:p>
          <a:p>
            <a:r>
              <a:rPr lang="en-US" dirty="0" smtClean="0"/>
              <a:t>It may be difficult, but it is worth it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0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098380"/>
            <a:ext cx="865730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“If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it's your job to eat a frog, it's best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do it first thing in the morning.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And if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it's your job to eat two frogs,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it's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best to eat the biggest one first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.”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10738" y="4162734"/>
            <a:ext cx="26179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Mark Twain</a:t>
            </a:r>
            <a:endParaRPr lang="en-U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3856" y="209550"/>
            <a:ext cx="3760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said it?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573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10738" y="4162734"/>
            <a:ext cx="2855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Mark Twain?</a:t>
            </a:r>
            <a:endParaRPr lang="en-US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3856" y="209550"/>
            <a:ext cx="37609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Who said it?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1514892"/>
            <a:ext cx="607070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“It’s easier to fool people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convince them </a:t>
            </a:r>
            <a:endParaRPr lang="en-US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they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have been fooled.” </a:t>
            </a:r>
          </a:p>
        </p:txBody>
      </p:sp>
    </p:spTree>
    <p:extLst>
      <p:ext uri="{BB962C8B-B14F-4D97-AF65-F5344CB8AC3E}">
        <p14:creationId xmlns:p14="http://schemas.microsoft.com/office/powerpoint/2010/main" val="3257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About</a:t>
            </a:r>
            <a:r>
              <a:rPr lang="en-US" dirty="0" smtClean="0"/>
              <a:t>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you ever believed something that turned out to not be true?</a:t>
            </a:r>
          </a:p>
          <a:p>
            <a:r>
              <a:rPr lang="en-US" dirty="0" smtClean="0"/>
              <a:t>Have you ever met someone else who believed something that was not true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48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could you respond to someone who’s been fooled?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could you do to try to convince </a:t>
            </a:r>
            <a:r>
              <a:rPr lang="en-US" dirty="0" smtClean="0"/>
              <a:t>him he’s </a:t>
            </a:r>
            <a:r>
              <a:rPr lang="en-US" dirty="0" smtClean="0"/>
              <a:t>been fooled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933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Galatians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were worshipping false gods</a:t>
            </a:r>
          </a:p>
          <a:p>
            <a:r>
              <a:rPr lang="en-US" dirty="0" smtClean="0"/>
              <a:t>Paul shared the gospel and they responded</a:t>
            </a:r>
          </a:p>
          <a:p>
            <a:r>
              <a:rPr lang="en-US" dirty="0" smtClean="0"/>
              <a:t>They received the Holy Spirit and saw God work miracles among them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Galatians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Paul left, other teachers came to help them in their growth</a:t>
            </a:r>
          </a:p>
          <a:p>
            <a:r>
              <a:rPr lang="en-US" dirty="0" smtClean="0"/>
              <a:t>These teachers showed them truths from the Bible (OT) and encouraged them to act on </a:t>
            </a:r>
            <a:r>
              <a:rPr lang="en-US" dirty="0" smtClean="0"/>
              <a:t>these </a:t>
            </a:r>
            <a:r>
              <a:rPr lang="en-US" dirty="0" smtClean="0"/>
              <a:t>truths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Galatians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started to follow what the teachers said to get closer to God</a:t>
            </a:r>
          </a:p>
          <a:p>
            <a:r>
              <a:rPr lang="en-US" dirty="0" smtClean="0"/>
              <a:t>Things seemed to be going well, but then…</a:t>
            </a:r>
          </a:p>
          <a:p>
            <a:r>
              <a:rPr lang="en-US" dirty="0" smtClean="0"/>
              <a:t>They </a:t>
            </a:r>
            <a:r>
              <a:rPr lang="en-US" dirty="0"/>
              <a:t>get a letter from </a:t>
            </a:r>
            <a:r>
              <a:rPr lang="en-US" dirty="0" smtClean="0"/>
              <a:t>Paul…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5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8740</TotalTime>
  <Words>611</Words>
  <Application>Microsoft Office PowerPoint</Application>
  <PresentationFormat>On-screen Show (16:9)</PresentationFormat>
  <Paragraphs>82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</vt:lpstr>
      <vt:lpstr>PowerPoint Presentation</vt:lpstr>
      <vt:lpstr>PowerPoint Presentation</vt:lpstr>
      <vt:lpstr>PowerPoint Presentation</vt:lpstr>
      <vt:lpstr>PowerPoint Presentation</vt:lpstr>
      <vt:lpstr>What About You?</vt:lpstr>
      <vt:lpstr>What Do You Think?</vt:lpstr>
      <vt:lpstr>The Galatians</vt:lpstr>
      <vt:lpstr>The Galatians</vt:lpstr>
      <vt:lpstr>The Galatians</vt:lpstr>
      <vt:lpstr>The Galatians</vt:lpstr>
      <vt:lpstr>From Sons to Slaves?!</vt:lpstr>
      <vt:lpstr>From Sons to Slaves?!</vt:lpstr>
      <vt:lpstr>From Sons to Slaves?!</vt:lpstr>
      <vt:lpstr>From Sons to Slaves?!</vt:lpstr>
      <vt:lpstr>From Sons to Slaves?!</vt:lpstr>
      <vt:lpstr>From Sons to Slaves?!</vt:lpstr>
      <vt:lpstr>From Sons to Slaves?!</vt:lpstr>
      <vt:lpstr>From Sons to Slaves?!</vt:lpstr>
      <vt:lpstr>So What?</vt:lpstr>
      <vt:lpstr>So What?</vt:lpstr>
      <vt:lpstr>So What?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245</cp:revision>
  <cp:lastPrinted>2015-06-11T18:13:00Z</cp:lastPrinted>
  <dcterms:created xsi:type="dcterms:W3CDTF">2015-04-02T13:04:14Z</dcterms:created>
  <dcterms:modified xsi:type="dcterms:W3CDTF">2015-06-14T12:47:49Z</dcterms:modified>
</cp:coreProperties>
</file>