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53" r:id="rId2"/>
    <p:sldId id="256" r:id="rId3"/>
    <p:sldId id="395" r:id="rId4"/>
    <p:sldId id="436" r:id="rId5"/>
    <p:sldId id="435" r:id="rId6"/>
    <p:sldId id="439" r:id="rId7"/>
    <p:sldId id="438" r:id="rId8"/>
    <p:sldId id="440" r:id="rId9"/>
    <p:sldId id="441" r:id="rId10"/>
    <p:sldId id="443" r:id="rId11"/>
    <p:sldId id="446" r:id="rId12"/>
    <p:sldId id="447" r:id="rId13"/>
    <p:sldId id="444" r:id="rId14"/>
    <p:sldId id="448" r:id="rId15"/>
    <p:sldId id="451" r:id="rId16"/>
    <p:sldId id="442" r:id="rId17"/>
    <p:sldId id="450" r:id="rId18"/>
    <p:sldId id="449" r:id="rId19"/>
    <p:sldId id="445" r:id="rId20"/>
    <p:sldId id="454" r:id="rId21"/>
    <p:sldId id="456" r:id="rId22"/>
    <p:sldId id="455" r:id="rId23"/>
    <p:sldId id="457" r:id="rId24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2984" autoAdjust="0"/>
  </p:normalViewPr>
  <p:slideViewPr>
    <p:cSldViewPr>
      <p:cViewPr varScale="1">
        <p:scale>
          <a:sx n="73" d="100"/>
          <a:sy n="73" d="100"/>
        </p:scale>
        <p:origin x="106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Imagine that we are trying to go to the Panthers’ Stadium.  And so we make arrangements to meet at a certain time on a certain day.  The day arrives and at the appointed time we both arrive in front of the stadium. 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Then I say to you, “OK, now let’s go to the stadium.”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“We’re at the stadium.”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“No, I mean the Panthers’ Stadium.”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“We’re at the Panthers’ stadium.”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“Like, where the Panthers play.”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“We’re at the stadium.”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“But we need to be at 800 S. Mint St., in Charlotte.”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“We are at 800 S. Mint St., in Charlotte.”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“But that guy over there said we need to get on 95 North to get to the Panthers’ Stadium.”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“95 North???  That doesn’t go anywhere near Charlotte; in fact, any direction you go from here, you’re going away from Charlotte and away from the stadium, because YOU’RE ALREADY HERE!”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imagine that to be a frustrating situation, then you can understand the Apostle Paul’s frame of mind in the writing of his letter to the Galatian believers.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97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23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7/12/2015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9182" y="1581150"/>
            <a:ext cx="7285649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How do you get to the</a:t>
            </a:r>
          </a:p>
          <a:p>
            <a:pPr algn="ctr"/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Panthers’ Stadium?</a:t>
            </a:r>
            <a:endParaRPr lang="en-US" sz="6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04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534400" cy="3394472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Stand Firm (positive)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Do not be enslaved again (negative)</a:t>
            </a:r>
          </a:p>
          <a:p>
            <a:pPr marL="0" indent="0">
              <a:buNone/>
            </a:pPr>
            <a:r>
              <a:rPr lang="en-US" dirty="0" smtClean="0"/>
              <a:t>2’.   Consequences of enslavement (2-4)</a:t>
            </a:r>
          </a:p>
          <a:p>
            <a:pPr marL="0" indent="0">
              <a:buNone/>
            </a:pPr>
            <a:r>
              <a:rPr lang="en-US" dirty="0" smtClean="0"/>
              <a:t>1’.    What it means to stand (5-6)</a:t>
            </a:r>
          </a:p>
          <a:p>
            <a:pPr marL="742950" indent="-7429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034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Enslavement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Christ will be of no benefit to </a:t>
            </a:r>
            <a:r>
              <a:rPr lang="en-US" dirty="0" smtClean="0"/>
              <a:t>you</a:t>
            </a:r>
          </a:p>
          <a:p>
            <a:pPr marL="1143000" lvl="1" indent="-742950"/>
            <a:r>
              <a:rPr lang="en-US" dirty="0" smtClean="0"/>
              <a:t>Two ways to the top?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bliged </a:t>
            </a:r>
            <a:r>
              <a:rPr lang="en-US" dirty="0"/>
              <a:t>to keep the whole </a:t>
            </a:r>
            <a:r>
              <a:rPr lang="en-US" dirty="0" smtClean="0"/>
              <a:t>Law</a:t>
            </a:r>
          </a:p>
          <a:p>
            <a:pPr marL="1143000" lvl="1" indent="-742950"/>
            <a:r>
              <a:rPr lang="en-US" dirty="0" smtClean="0"/>
              <a:t>3:10; James 2:10</a:t>
            </a:r>
          </a:p>
        </p:txBody>
      </p:sp>
    </p:spTree>
    <p:extLst>
      <p:ext uri="{BB962C8B-B14F-4D97-AF65-F5344CB8AC3E}">
        <p14:creationId xmlns:p14="http://schemas.microsoft.com/office/powerpoint/2010/main" val="190373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Consequences of Enslavement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 smtClean="0"/>
              <a:t>Severed </a:t>
            </a:r>
            <a:r>
              <a:rPr lang="en-US" dirty="0"/>
              <a:t>from Christ</a:t>
            </a:r>
            <a:endParaRPr lang="en-US" dirty="0" smtClean="0"/>
          </a:p>
          <a:p>
            <a:pPr marL="1143000" lvl="1" indent="-742950"/>
            <a:r>
              <a:rPr lang="en-US" dirty="0" smtClean="0"/>
              <a:t>Union is dissolved (cf. Rom. 7:2)</a:t>
            </a:r>
          </a:p>
          <a:p>
            <a:pPr marL="742950" indent="-742950">
              <a:buFont typeface="+mj-lt"/>
              <a:buAutoNum type="arabicPeriod" startAt="3"/>
            </a:pPr>
            <a:r>
              <a:rPr lang="en-US" dirty="0" smtClean="0"/>
              <a:t>Fallen </a:t>
            </a:r>
            <a:r>
              <a:rPr lang="en-US" dirty="0"/>
              <a:t>from grace</a:t>
            </a:r>
            <a:endParaRPr lang="en-US" dirty="0" smtClean="0"/>
          </a:p>
          <a:p>
            <a:pPr marL="1143000" lvl="1" indent="-742950"/>
            <a:r>
              <a:rPr lang="en-US" dirty="0" smtClean="0"/>
              <a:t>One or the other, not both</a:t>
            </a:r>
          </a:p>
        </p:txBody>
      </p:sp>
    </p:spTree>
    <p:extLst>
      <p:ext uri="{BB962C8B-B14F-4D97-AF65-F5344CB8AC3E}">
        <p14:creationId xmlns:p14="http://schemas.microsoft.com/office/powerpoint/2010/main" val="344692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Eternal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they lose their salvation?</a:t>
            </a:r>
          </a:p>
          <a:p>
            <a:pPr lvl="1"/>
            <a:r>
              <a:rPr lang="en-US" dirty="0" smtClean="0"/>
              <a:t>What words does Scripture use to describe salvation?</a:t>
            </a:r>
          </a:p>
          <a:p>
            <a:pPr lvl="1"/>
            <a:r>
              <a:rPr lang="en-US" dirty="0" smtClean="0"/>
              <a:t>Does it ever use their opposites?</a:t>
            </a:r>
          </a:p>
        </p:txBody>
      </p:sp>
    </p:spTree>
    <p:extLst>
      <p:ext uri="{BB962C8B-B14F-4D97-AF65-F5344CB8AC3E}">
        <p14:creationId xmlns:p14="http://schemas.microsoft.com/office/powerpoint/2010/main" val="241796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Eternal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Salvation, or the means of salvation?</a:t>
            </a:r>
          </a:p>
          <a:p>
            <a:pPr lvl="1"/>
            <a:r>
              <a:rPr lang="en-US" dirty="0" smtClean="0"/>
              <a:t>The way to Panthers’ Stadium</a:t>
            </a:r>
          </a:p>
          <a:p>
            <a:pPr lvl="1"/>
            <a:r>
              <a:rPr lang="en-US" dirty="0" smtClean="0"/>
              <a:t>Deceived after the fact</a:t>
            </a:r>
          </a:p>
          <a:p>
            <a:r>
              <a:rPr lang="en-US" dirty="0" smtClean="0"/>
              <a:t>Confidence? (10)</a:t>
            </a:r>
          </a:p>
        </p:txBody>
      </p:sp>
    </p:spTree>
    <p:extLst>
      <p:ext uri="{BB962C8B-B14F-4D97-AF65-F5344CB8AC3E}">
        <p14:creationId xmlns:p14="http://schemas.microsoft.com/office/powerpoint/2010/main" val="152925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Eternal 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 live in fear of losing my salvation, where is my trust?</a:t>
            </a:r>
          </a:p>
          <a:p>
            <a:r>
              <a:rPr lang="en-US" dirty="0" smtClean="0"/>
              <a:t>Acts 16:31</a:t>
            </a:r>
          </a:p>
          <a:p>
            <a:r>
              <a:rPr lang="en-US" dirty="0" smtClean="0"/>
              <a:t>Stand on the promises of God!</a:t>
            </a:r>
          </a:p>
        </p:txBody>
      </p:sp>
    </p:spTree>
    <p:extLst>
      <p:ext uri="{BB962C8B-B14F-4D97-AF65-F5344CB8AC3E}">
        <p14:creationId xmlns:p14="http://schemas.microsoft.com/office/powerpoint/2010/main" val="286206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 Firm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For we </a:t>
            </a:r>
            <a:r>
              <a:rPr lang="en-US" dirty="0" smtClean="0"/>
              <a:t>– true believers, those who trust only in Christ</a:t>
            </a:r>
          </a:p>
          <a:p>
            <a:r>
              <a:rPr lang="en-US" i="1" dirty="0" smtClean="0"/>
              <a:t>through </a:t>
            </a:r>
            <a:r>
              <a:rPr lang="en-US" i="1" dirty="0"/>
              <a:t>the </a:t>
            </a:r>
            <a:r>
              <a:rPr lang="en-US" i="1" dirty="0" smtClean="0"/>
              <a:t>Spirit</a:t>
            </a:r>
            <a:r>
              <a:rPr lang="en-US" i="1" dirty="0"/>
              <a:t> </a:t>
            </a:r>
            <a:r>
              <a:rPr lang="en-US" dirty="0" smtClean="0"/>
              <a:t>– salvation is a work of the Spirit from start to finish (3:3) / no room for the flesh (2:16)</a:t>
            </a:r>
          </a:p>
        </p:txBody>
      </p:sp>
    </p:spTree>
    <p:extLst>
      <p:ext uri="{BB962C8B-B14F-4D97-AF65-F5344CB8AC3E}">
        <p14:creationId xmlns:p14="http://schemas.microsoft.com/office/powerpoint/2010/main" val="253574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 Firm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by faith </a:t>
            </a:r>
            <a:r>
              <a:rPr lang="en-US" dirty="0" smtClean="0"/>
              <a:t>– our acceptance by God comes by faith, not works/law (2:16)</a:t>
            </a:r>
          </a:p>
          <a:p>
            <a:r>
              <a:rPr lang="en-US" i="1" dirty="0" smtClean="0"/>
              <a:t>are </a:t>
            </a:r>
            <a:r>
              <a:rPr lang="en-US" i="1" dirty="0"/>
              <a:t>waiting for the hope of </a:t>
            </a:r>
            <a:r>
              <a:rPr lang="en-US" i="1" dirty="0" smtClean="0"/>
              <a:t>righteousness </a:t>
            </a:r>
            <a:r>
              <a:rPr lang="en-US" dirty="0" smtClean="0"/>
              <a:t>– the culmination of salvation (Rom. 8:22-25; 1 Pet. 1:3-9)</a:t>
            </a:r>
          </a:p>
        </p:txBody>
      </p:sp>
    </p:spTree>
    <p:extLst>
      <p:ext uri="{BB962C8B-B14F-4D97-AF65-F5344CB8AC3E}">
        <p14:creationId xmlns:p14="http://schemas.microsoft.com/office/powerpoint/2010/main" val="301628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 Firm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act vs Spiritual attitude (2, 6)</a:t>
            </a:r>
          </a:p>
          <a:p>
            <a:pPr lvl="1"/>
            <a:r>
              <a:rPr lang="en-US" dirty="0" smtClean="0"/>
              <a:t>The act is neutral; the attitude makes the difference (1 Cor. 7)</a:t>
            </a:r>
          </a:p>
          <a:p>
            <a:pPr lvl="1"/>
            <a:r>
              <a:rPr lang="en-US" dirty="0" smtClean="0"/>
              <a:t>Our attitude should be love! (13-15)</a:t>
            </a:r>
          </a:p>
        </p:txBody>
      </p:sp>
    </p:spTree>
    <p:extLst>
      <p:ext uri="{BB962C8B-B14F-4D97-AF65-F5344CB8AC3E}">
        <p14:creationId xmlns:p14="http://schemas.microsoft.com/office/powerpoint/2010/main" val="167141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lead people astray (7)</a:t>
            </a:r>
          </a:p>
          <a:p>
            <a:r>
              <a:rPr lang="en-US" dirty="0" smtClean="0"/>
              <a:t>They do not come from God (8)</a:t>
            </a:r>
          </a:p>
          <a:p>
            <a:r>
              <a:rPr lang="en-US" dirty="0" smtClean="0"/>
              <a:t>They’re teaching is subtle and pervasive (9; Matt 16)</a:t>
            </a:r>
          </a:p>
          <a:p>
            <a:r>
              <a:rPr lang="en-US" dirty="0" smtClean="0"/>
              <a:t>They will face judgment (10; 1:8-9)</a:t>
            </a:r>
          </a:p>
        </p:txBody>
      </p:sp>
    </p:spTree>
    <p:extLst>
      <p:ext uri="{BB962C8B-B14F-4D97-AF65-F5344CB8AC3E}">
        <p14:creationId xmlns:p14="http://schemas.microsoft.com/office/powerpoint/2010/main" val="385780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YOU’RE ALREADY HERE!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Galatians 5:1-12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abuse truth-tellers (11)</a:t>
            </a:r>
          </a:p>
          <a:p>
            <a:r>
              <a:rPr lang="en-US" dirty="0" smtClean="0"/>
              <a:t>They emphasize the flesh (12)</a:t>
            </a:r>
          </a:p>
        </p:txBody>
      </p:sp>
    </p:spTree>
    <p:extLst>
      <p:ext uri="{BB962C8B-B14F-4D97-AF65-F5344CB8AC3E}">
        <p14:creationId xmlns:p14="http://schemas.microsoft.com/office/powerpoint/2010/main" val="105173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firm in your freedom!</a:t>
            </a:r>
          </a:p>
          <a:p>
            <a:pPr lvl="1"/>
            <a:r>
              <a:rPr lang="en-US" dirty="0" smtClean="0"/>
              <a:t>Christ alone</a:t>
            </a:r>
          </a:p>
          <a:p>
            <a:pPr lvl="2"/>
            <a:r>
              <a:rPr lang="en-US" dirty="0" smtClean="0"/>
              <a:t>Any hint of work?</a:t>
            </a:r>
          </a:p>
          <a:p>
            <a:pPr lvl="2"/>
            <a:r>
              <a:rPr lang="en-US" dirty="0" smtClean="0"/>
              <a:t>Any fear?</a:t>
            </a:r>
          </a:p>
        </p:txBody>
      </p:sp>
    </p:spTree>
    <p:extLst>
      <p:ext uri="{BB962C8B-B14F-4D97-AF65-F5344CB8AC3E}">
        <p14:creationId xmlns:p14="http://schemas.microsoft.com/office/powerpoint/2010/main" val="100061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firm in your freedom!</a:t>
            </a:r>
          </a:p>
          <a:p>
            <a:pPr lvl="1"/>
            <a:r>
              <a:rPr lang="en-US" dirty="0" smtClean="0"/>
              <a:t>Look for leaven</a:t>
            </a:r>
          </a:p>
          <a:p>
            <a:pPr lvl="2"/>
            <a:r>
              <a:rPr lang="en-US" dirty="0" smtClean="0"/>
              <a:t>In your beliefs, what you read,…</a:t>
            </a:r>
          </a:p>
          <a:p>
            <a:pPr lvl="2"/>
            <a:r>
              <a:rPr lang="en-US" dirty="0" smtClean="0"/>
              <a:t>Ask for help</a:t>
            </a:r>
          </a:p>
        </p:txBody>
      </p:sp>
    </p:spTree>
    <p:extLst>
      <p:ext uri="{BB962C8B-B14F-4D97-AF65-F5344CB8AC3E}">
        <p14:creationId xmlns:p14="http://schemas.microsoft.com/office/powerpoint/2010/main" val="242195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firm in your freedom!</a:t>
            </a:r>
          </a:p>
          <a:p>
            <a:pPr lvl="1"/>
            <a:r>
              <a:rPr lang="en-US" dirty="0" smtClean="0"/>
              <a:t>Stand on God’s promises (1 </a:t>
            </a:r>
            <a:r>
              <a:rPr lang="en-US" dirty="0"/>
              <a:t>Cor. </a:t>
            </a:r>
            <a:r>
              <a:rPr lang="en-US" dirty="0" smtClean="0"/>
              <a:t>15)</a:t>
            </a:r>
            <a:endParaRPr lang="en-US" dirty="0"/>
          </a:p>
          <a:p>
            <a:pPr lvl="2"/>
            <a:r>
              <a:rPr lang="en-US" dirty="0" smtClean="0"/>
              <a:t>What doubts do you have?</a:t>
            </a:r>
          </a:p>
          <a:p>
            <a:pPr lvl="2"/>
            <a:r>
              <a:rPr lang="en-US" dirty="0" smtClean="0"/>
              <a:t>What does Scripture say?</a:t>
            </a:r>
          </a:p>
        </p:txBody>
      </p:sp>
    </p:spTree>
    <p:extLst>
      <p:ext uri="{BB962C8B-B14F-4D97-AF65-F5344CB8AC3E}">
        <p14:creationId xmlns:p14="http://schemas.microsoft.com/office/powerpoint/2010/main" val="396762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Galatians 5:1-12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</a:p>
          <a:p>
            <a:r>
              <a:rPr lang="en-US" dirty="0" smtClean="0"/>
              <a:t>False Teachers</a:t>
            </a:r>
          </a:p>
        </p:txBody>
      </p:sp>
    </p:spTree>
    <p:extLst>
      <p:ext uri="{BB962C8B-B14F-4D97-AF65-F5344CB8AC3E}">
        <p14:creationId xmlns:p14="http://schemas.microsoft.com/office/powerpoint/2010/main" val="403457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</a:t>
            </a:r>
            <a:r>
              <a:rPr lang="en-US" dirty="0" smtClean="0"/>
              <a:t>Question of Galatians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en-US" sz="6000" dirty="0" smtClean="0"/>
              <a:t>How is anyone made </a:t>
            </a:r>
          </a:p>
          <a:p>
            <a:pPr marL="0" indent="0" algn="ctr">
              <a:buNone/>
            </a:pPr>
            <a:r>
              <a:rPr lang="en-US" sz="6000" dirty="0" smtClean="0"/>
              <a:t>acceptable to God?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84789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were prisoners</a:t>
            </a:r>
          </a:p>
          <a:p>
            <a:pPr lvl="1"/>
            <a:r>
              <a:rPr lang="en-US" dirty="0" smtClean="0"/>
              <a:t>Everyone: sin (3:22)</a:t>
            </a:r>
          </a:p>
          <a:p>
            <a:pPr lvl="1"/>
            <a:r>
              <a:rPr lang="en-US" dirty="0" smtClean="0"/>
              <a:t>Jews: The Law (3:23)</a:t>
            </a:r>
          </a:p>
          <a:p>
            <a:r>
              <a:rPr lang="en-US" dirty="0"/>
              <a:t>A</a:t>
            </a:r>
            <a:r>
              <a:rPr lang="en-US" dirty="0" smtClean="0"/>
              <a:t>ll separated from God</a:t>
            </a:r>
          </a:p>
        </p:txBody>
      </p:sp>
    </p:spTree>
    <p:extLst>
      <p:ext uri="{BB962C8B-B14F-4D97-AF65-F5344CB8AC3E}">
        <p14:creationId xmlns:p14="http://schemas.microsoft.com/office/powerpoint/2010/main" val="110071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were slaves</a:t>
            </a:r>
          </a:p>
          <a:p>
            <a:pPr lvl="1"/>
            <a:r>
              <a:rPr lang="en-US" dirty="0" smtClean="0"/>
              <a:t>Gentiles: paganism (4:8)</a:t>
            </a:r>
          </a:p>
          <a:p>
            <a:pPr lvl="1"/>
            <a:r>
              <a:rPr lang="en-US" dirty="0" smtClean="0"/>
              <a:t>Jews: The Law (4:24-25)</a:t>
            </a:r>
          </a:p>
          <a:p>
            <a:r>
              <a:rPr lang="en-US" dirty="0"/>
              <a:t>A</a:t>
            </a:r>
            <a:r>
              <a:rPr lang="en-US" dirty="0" smtClean="0"/>
              <a:t>ll trying to earn acceptance</a:t>
            </a:r>
          </a:p>
        </p:txBody>
      </p:sp>
    </p:spTree>
    <p:extLst>
      <p:ext uri="{BB962C8B-B14F-4D97-AF65-F5344CB8AC3E}">
        <p14:creationId xmlns:p14="http://schemas.microsoft.com/office/powerpoint/2010/main" val="224270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 set us all free!</a:t>
            </a:r>
          </a:p>
          <a:p>
            <a:pPr lvl="1"/>
            <a:r>
              <a:rPr lang="en-US" dirty="0" smtClean="0"/>
              <a:t>The prison walls of sin and the Law</a:t>
            </a:r>
          </a:p>
          <a:p>
            <a:pPr lvl="2"/>
            <a:r>
              <a:rPr lang="en-US" dirty="0" smtClean="0"/>
              <a:t>He gave Himself for our sins (1:4)</a:t>
            </a:r>
          </a:p>
          <a:p>
            <a:pPr lvl="2"/>
            <a:r>
              <a:rPr lang="en-US" dirty="0" smtClean="0"/>
              <a:t>Christ took the curse of the law for us (3:10-14)</a:t>
            </a:r>
          </a:p>
        </p:txBody>
      </p:sp>
    </p:spTree>
    <p:extLst>
      <p:ext uri="{BB962C8B-B14F-4D97-AF65-F5344CB8AC3E}">
        <p14:creationId xmlns:p14="http://schemas.microsoft.com/office/powerpoint/2010/main" val="19468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534400" cy="3394472"/>
          </a:xfrm>
        </p:spPr>
        <p:txBody>
          <a:bodyPr/>
          <a:lstStyle/>
          <a:p>
            <a:r>
              <a:rPr lang="en-US" dirty="0" smtClean="0"/>
              <a:t>Christ set us all free!</a:t>
            </a:r>
          </a:p>
          <a:p>
            <a:pPr lvl="1"/>
            <a:r>
              <a:rPr lang="en-US" dirty="0" smtClean="0"/>
              <a:t>The slavery of self-righteousness</a:t>
            </a:r>
          </a:p>
          <a:p>
            <a:pPr lvl="2"/>
            <a:r>
              <a:rPr lang="en-US" dirty="0" smtClean="0"/>
              <a:t>No one can earn acceptance (2:16)</a:t>
            </a:r>
          </a:p>
          <a:p>
            <a:pPr lvl="2"/>
            <a:r>
              <a:rPr lang="en-US" dirty="0" smtClean="0"/>
              <a:t>Acceptance comes by faith (3:22)</a:t>
            </a:r>
          </a:p>
        </p:txBody>
      </p:sp>
    </p:spTree>
    <p:extLst>
      <p:ext uri="{BB962C8B-B14F-4D97-AF65-F5344CB8AC3E}">
        <p14:creationId xmlns:p14="http://schemas.microsoft.com/office/powerpoint/2010/main" val="84642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534400" cy="3394472"/>
          </a:xfrm>
        </p:spPr>
        <p:txBody>
          <a:bodyPr/>
          <a:lstStyle/>
          <a:p>
            <a:r>
              <a:rPr lang="en-US" dirty="0" smtClean="0"/>
              <a:t>Christ set us all free so that we would be truly free and remain free</a:t>
            </a:r>
          </a:p>
          <a:p>
            <a:pPr lvl="1"/>
            <a:r>
              <a:rPr lang="en-US" i="1" dirty="0" smtClean="0"/>
              <a:t>For freedom Christ set us free</a:t>
            </a:r>
          </a:p>
          <a:p>
            <a:r>
              <a:rPr lang="en-US" dirty="0" smtClean="0"/>
              <a:t>Therefore…</a:t>
            </a:r>
          </a:p>
        </p:txBody>
      </p:sp>
    </p:spTree>
    <p:extLst>
      <p:ext uri="{BB962C8B-B14F-4D97-AF65-F5344CB8AC3E}">
        <p14:creationId xmlns:p14="http://schemas.microsoft.com/office/powerpoint/2010/main" val="317409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14214</TotalTime>
  <Words>618</Words>
  <Application>Microsoft Office PowerPoint</Application>
  <PresentationFormat>On-screen Show (16:9)</PresentationFormat>
  <Paragraphs>112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blank</vt:lpstr>
      <vt:lpstr>PowerPoint Presentation</vt:lpstr>
      <vt:lpstr>YOU’RE ALREADY HERE!</vt:lpstr>
      <vt:lpstr>Galatians 5:1-12</vt:lpstr>
      <vt:lpstr>The Big Question of Galatians</vt:lpstr>
      <vt:lpstr>Freedom</vt:lpstr>
      <vt:lpstr>Freedom</vt:lpstr>
      <vt:lpstr>Freedom</vt:lpstr>
      <vt:lpstr>Freedom</vt:lpstr>
      <vt:lpstr>Freedom</vt:lpstr>
      <vt:lpstr>Freedom</vt:lpstr>
      <vt:lpstr>Consequences of Enslavement</vt:lpstr>
      <vt:lpstr>Consequences of Enslavement</vt:lpstr>
      <vt:lpstr>Eternal Security?</vt:lpstr>
      <vt:lpstr>Eternal Security?</vt:lpstr>
      <vt:lpstr>Eternal Security?</vt:lpstr>
      <vt:lpstr>Stand Firm</vt:lpstr>
      <vt:lpstr>Stand Firm</vt:lpstr>
      <vt:lpstr>Stand Firm</vt:lpstr>
      <vt:lpstr>False Teachers</vt:lpstr>
      <vt:lpstr>False Teachers</vt:lpstr>
      <vt:lpstr>So What?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Sound Booth</cp:lastModifiedBy>
  <cp:revision>364</cp:revision>
  <cp:lastPrinted>2015-07-12T12:42:12Z</cp:lastPrinted>
  <dcterms:created xsi:type="dcterms:W3CDTF">2015-04-02T13:04:14Z</dcterms:created>
  <dcterms:modified xsi:type="dcterms:W3CDTF">2015-07-12T15:23:41Z</dcterms:modified>
</cp:coreProperties>
</file>