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68" r:id="rId2"/>
    <p:sldId id="395" r:id="rId3"/>
    <p:sldId id="256" r:id="rId4"/>
    <p:sldId id="469" r:id="rId5"/>
    <p:sldId id="423" r:id="rId6"/>
    <p:sldId id="438" r:id="rId7"/>
    <p:sldId id="441" r:id="rId8"/>
    <p:sldId id="442" r:id="rId9"/>
    <p:sldId id="426" r:id="rId10"/>
    <p:sldId id="433" r:id="rId11"/>
    <p:sldId id="434" r:id="rId12"/>
    <p:sldId id="425" r:id="rId13"/>
    <p:sldId id="455" r:id="rId14"/>
    <p:sldId id="453" r:id="rId15"/>
    <p:sldId id="460" r:id="rId16"/>
    <p:sldId id="451" r:id="rId17"/>
    <p:sldId id="429" r:id="rId18"/>
    <p:sldId id="457" r:id="rId19"/>
    <p:sldId id="458" r:id="rId20"/>
    <p:sldId id="436" r:id="rId21"/>
    <p:sldId id="437" r:id="rId22"/>
    <p:sldId id="452" r:id="rId23"/>
    <p:sldId id="445" r:id="rId24"/>
    <p:sldId id="446" r:id="rId25"/>
    <p:sldId id="447" r:id="rId26"/>
    <p:sldId id="448" r:id="rId27"/>
    <p:sldId id="459" r:id="rId28"/>
    <p:sldId id="462" r:id="rId29"/>
    <p:sldId id="461" r:id="rId30"/>
    <p:sldId id="463" r:id="rId31"/>
    <p:sldId id="464" r:id="rId32"/>
    <p:sldId id="471" r:id="rId33"/>
    <p:sldId id="465" r:id="rId34"/>
    <p:sldId id="467" r:id="rId35"/>
    <p:sldId id="466" r:id="rId36"/>
    <p:sldId id="422" r:id="rId37"/>
    <p:sldId id="470" r:id="rId38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50A"/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2984" autoAdjust="0"/>
  </p:normalViewPr>
  <p:slideViewPr>
    <p:cSldViewPr>
      <p:cViewPr varScale="1">
        <p:scale>
          <a:sx n="107" d="100"/>
          <a:sy n="107" d="100"/>
        </p:scale>
        <p:origin x="-84" y="-4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Pg. 167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45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6395" y="1657350"/>
            <a:ext cx="609121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“Why do I have to </a:t>
            </a:r>
          </a:p>
          <a:p>
            <a:pPr algn="ctr"/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brush my teeth?”</a:t>
            </a:r>
            <a:endParaRPr lang="en-US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558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pursing righteous</a:t>
            </a:r>
            <a:r>
              <a:rPr lang="en-US" dirty="0" smtClean="0"/>
              <a:t>?</a:t>
            </a:r>
          </a:p>
          <a:p>
            <a:pPr lvl="1"/>
            <a:r>
              <a:rPr lang="en-US" sz="3600" dirty="0"/>
              <a:t>1 Tim. 6:1 But flee from these things, you man of God, and pursue righteousness, godliness, faith, love, perseverance and gentleness.</a:t>
            </a:r>
          </a:p>
        </p:txBody>
      </p:sp>
    </p:spTree>
    <p:extLst>
      <p:ext uri="{BB962C8B-B14F-4D97-AF65-F5344CB8AC3E}">
        <p14:creationId xmlns:p14="http://schemas.microsoft.com/office/powerpoint/2010/main" val="38118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pursing righteous</a:t>
            </a:r>
            <a:r>
              <a:rPr lang="en-US" dirty="0" smtClean="0"/>
              <a:t>?</a:t>
            </a:r>
          </a:p>
          <a:p>
            <a:pPr lvl="1"/>
            <a:r>
              <a:rPr lang="en-US" sz="3600" dirty="0"/>
              <a:t>2 Tim. 2:22 Now flee from youthful lusts and pursue righteousness, faith, love and peace, with those who call on the Lord from a pure heart.</a:t>
            </a:r>
          </a:p>
        </p:txBody>
      </p:sp>
    </p:spTree>
    <p:extLst>
      <p:ext uri="{BB962C8B-B14F-4D97-AF65-F5344CB8AC3E}">
        <p14:creationId xmlns:p14="http://schemas.microsoft.com/office/powerpoint/2010/main" val="151521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Pursue - </a:t>
            </a:r>
            <a:r>
              <a:rPr lang="en-US" i="1" dirty="0"/>
              <a:t>to follow or press hard after, to pursue with earnestness and diligence in order to obtain, to go after with the desire of obtaining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86892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we are </a:t>
            </a:r>
            <a:r>
              <a:rPr lang="en-US" dirty="0"/>
              <a:t>f</a:t>
            </a:r>
            <a:r>
              <a:rPr lang="en-US" dirty="0" smtClean="0"/>
              <a:t>ree from obligation to the Law</a:t>
            </a:r>
          </a:p>
        </p:txBody>
      </p:sp>
    </p:spTree>
    <p:extLst>
      <p:ext uri="{BB962C8B-B14F-4D97-AF65-F5344CB8AC3E}">
        <p14:creationId xmlns:p14="http://schemas.microsoft.com/office/powerpoint/2010/main" val="126802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534400" cy="3394472"/>
          </a:xfrm>
        </p:spPr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free from obligation?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John </a:t>
            </a:r>
            <a:r>
              <a:rPr lang="en-US" dirty="0" smtClean="0"/>
              <a:t>2:6 </a:t>
            </a:r>
            <a:r>
              <a:rPr lang="en-US" dirty="0"/>
              <a:t>the one who says he abides in Him ought himself to walk in the same manner as He walked.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85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Ought– </a:t>
            </a:r>
            <a:r>
              <a:rPr lang="en-US" i="1" dirty="0" smtClean="0"/>
              <a:t>to owe, be indebted; </a:t>
            </a:r>
            <a:r>
              <a:rPr lang="en-US" i="1" dirty="0" smtClean="0"/>
              <a:t>one who is in any way bound, or under obligation to perform </a:t>
            </a:r>
            <a:r>
              <a:rPr lang="en-US" i="1" dirty="0" smtClean="0"/>
              <a:t>what is due or fitting  </a:t>
            </a:r>
            <a:r>
              <a:rPr lang="en-US" dirty="0" smtClean="0"/>
              <a:t>(see Gal. 5:3)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1818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1 Thess. </a:t>
            </a:r>
            <a:r>
              <a:rPr lang="en-US" sz="3600" dirty="0"/>
              <a:t>4:1 Finally then, brethren, we request and exhort you in the Lord Jesus, that as you received from us instruction as to how you ought </a:t>
            </a:r>
            <a:r>
              <a:rPr lang="en-US" sz="3600" dirty="0" smtClean="0"/>
              <a:t>[</a:t>
            </a:r>
            <a:r>
              <a:rPr lang="en-US" sz="3600" i="1" dirty="0" smtClean="0"/>
              <a:t>it is proper</a:t>
            </a:r>
            <a:r>
              <a:rPr lang="en-US" sz="3600" dirty="0" smtClean="0"/>
              <a:t>] to </a:t>
            </a:r>
            <a:r>
              <a:rPr lang="en-US" sz="3600" dirty="0"/>
              <a:t>walk and please God (just as you actually do walk), that you excel still more.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21376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we are </a:t>
            </a:r>
            <a:r>
              <a:rPr lang="en-US" dirty="0"/>
              <a:t>f</a:t>
            </a:r>
            <a:r>
              <a:rPr lang="en-US" dirty="0" smtClean="0"/>
              <a:t>ree from slavery to sin</a:t>
            </a:r>
          </a:p>
        </p:txBody>
      </p:sp>
    </p:spTree>
    <p:extLst>
      <p:ext uri="{BB962C8B-B14F-4D97-AF65-F5344CB8AC3E}">
        <p14:creationId xmlns:p14="http://schemas.microsoft.com/office/powerpoint/2010/main" val="305001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slavery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Rom</a:t>
            </a:r>
            <a:r>
              <a:rPr lang="en-US" dirty="0"/>
              <a:t>. </a:t>
            </a:r>
            <a:r>
              <a:rPr lang="en-US" dirty="0" smtClean="0"/>
              <a:t>6:18 </a:t>
            </a:r>
            <a:r>
              <a:rPr lang="en-US" dirty="0"/>
              <a:t>and having been freed from sin, you became slaves of righteousness.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623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slavery</a:t>
            </a:r>
            <a:r>
              <a:rPr lang="en-US" dirty="0" smtClean="0"/>
              <a:t>?</a:t>
            </a:r>
          </a:p>
          <a:p>
            <a:pPr lvl="1"/>
            <a:r>
              <a:rPr lang="en-US" sz="3600" dirty="0" smtClean="0"/>
              <a:t>1 Pet</a:t>
            </a:r>
            <a:r>
              <a:rPr lang="en-US" sz="3600" dirty="0"/>
              <a:t>. 2:16 Act as free men, and do not use your freedom as a covering for evil, but use it as </a:t>
            </a:r>
            <a:r>
              <a:rPr lang="en-US" sz="3600" dirty="0" err="1"/>
              <a:t>bondslaves</a:t>
            </a:r>
            <a:r>
              <a:rPr lang="en-US" sz="3600" dirty="0"/>
              <a:t> of God.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5656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Why do I have to brush my teeth?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3505200" cy="3394472"/>
          </a:xfrm>
        </p:spPr>
        <p:txBody>
          <a:bodyPr/>
          <a:lstStyle/>
          <a:p>
            <a:r>
              <a:rPr lang="en-US" dirty="0" smtClean="0"/>
              <a:t>Practical</a:t>
            </a:r>
          </a:p>
          <a:p>
            <a:r>
              <a:rPr lang="en-US" dirty="0" smtClean="0"/>
              <a:t>Personal</a:t>
            </a:r>
          </a:p>
          <a:p>
            <a:r>
              <a:rPr lang="en-US" dirty="0" smtClean="0"/>
              <a:t>Financial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200150"/>
            <a:ext cx="35052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Training</a:t>
            </a:r>
          </a:p>
          <a:p>
            <a:r>
              <a:rPr lang="en-US" dirty="0"/>
              <a:t>Loving</a:t>
            </a:r>
          </a:p>
          <a:p>
            <a:r>
              <a:rPr lang="en-US" dirty="0" smtClean="0"/>
              <a:t>Maturing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2864610" y="3401020"/>
            <a:ext cx="3414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Pedagogue</a:t>
            </a:r>
            <a:endParaRPr lang="en-US" sz="5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457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we are </a:t>
            </a:r>
            <a:r>
              <a:rPr lang="en-US" dirty="0"/>
              <a:t>f</a:t>
            </a:r>
            <a:r>
              <a:rPr lang="en-US" dirty="0" smtClean="0"/>
              <a:t>ree from trying to please God in order to be right with God</a:t>
            </a:r>
          </a:p>
        </p:txBody>
      </p:sp>
    </p:spTree>
    <p:extLst>
      <p:ext uri="{BB962C8B-B14F-4D97-AF65-F5344CB8AC3E}">
        <p14:creationId xmlns:p14="http://schemas.microsoft.com/office/powerpoint/2010/main" val="6258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pleasing God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2 Cor</a:t>
            </a:r>
            <a:r>
              <a:rPr lang="en-US" dirty="0"/>
              <a:t>. 5:9 Therefore we also have as our ambition, whether at home or absent, to be pleasing to Him.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231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pleasing God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Col</a:t>
            </a:r>
            <a:r>
              <a:rPr lang="en-US" dirty="0"/>
              <a:t>. 1:10 </a:t>
            </a:r>
            <a:r>
              <a:rPr lang="en-US" dirty="0" smtClean="0"/>
              <a:t>…so </a:t>
            </a:r>
            <a:r>
              <a:rPr lang="en-US" dirty="0"/>
              <a:t>that you will walk in a manner worthy of the Lord, to please Him in all </a:t>
            </a:r>
            <a:r>
              <a:rPr lang="en-US" dirty="0" smtClean="0"/>
              <a:t>respects…</a:t>
            </a:r>
          </a:p>
        </p:txBody>
      </p:sp>
    </p:spTree>
    <p:extLst>
      <p:ext uri="{BB962C8B-B14F-4D97-AF65-F5344CB8AC3E}">
        <p14:creationId xmlns:p14="http://schemas.microsoft.com/office/powerpoint/2010/main" val="27513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we are </a:t>
            </a:r>
            <a:r>
              <a:rPr lang="en-US" dirty="0"/>
              <a:t>f</a:t>
            </a:r>
            <a:r>
              <a:rPr lang="en-US" dirty="0" smtClean="0"/>
              <a:t>ree from the eternal consequences of our sin</a:t>
            </a:r>
          </a:p>
        </p:txBody>
      </p:sp>
    </p:spTree>
    <p:extLst>
      <p:ext uri="{BB962C8B-B14F-4D97-AF65-F5344CB8AC3E}">
        <p14:creationId xmlns:p14="http://schemas.microsoft.com/office/powerpoint/2010/main" val="288700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all consequences </a:t>
            </a:r>
            <a:r>
              <a:rPr lang="en-US" i="1" dirty="0"/>
              <a:t>of our sin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sz="3600" dirty="0" smtClean="0"/>
              <a:t>Col</a:t>
            </a:r>
            <a:r>
              <a:rPr lang="en-US" sz="3600" dirty="0"/>
              <a:t>. 3:25 For he who does wrong will receive the consequences of the wrong which he has done, and that without partiality.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321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that mean we </a:t>
            </a:r>
            <a:r>
              <a:rPr lang="en-US" dirty="0" smtClean="0"/>
              <a:t>are </a:t>
            </a:r>
            <a:r>
              <a:rPr lang="en-US" i="1" dirty="0" smtClean="0"/>
              <a:t>free from all consequences </a:t>
            </a:r>
            <a:r>
              <a:rPr lang="en-US" i="1" dirty="0"/>
              <a:t>of our sin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dirty="0" smtClean="0"/>
              <a:t>Gal. 5:7 </a:t>
            </a:r>
            <a:r>
              <a:rPr lang="en-US" dirty="0"/>
              <a:t>Do not be deceived, God is not mocked; for whatever a man sows, this he will also reap.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967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expects our conduct to be consistent with </a:t>
            </a:r>
            <a:r>
              <a:rPr lang="en-US" dirty="0" smtClean="0"/>
              <a:t>His gospel </a:t>
            </a:r>
            <a:r>
              <a:rPr lang="en-US" dirty="0" smtClean="0"/>
              <a:t>(2:14)</a:t>
            </a:r>
          </a:p>
          <a:p>
            <a:r>
              <a:rPr lang="en-US" dirty="0"/>
              <a:t>God expects our </a:t>
            </a:r>
            <a:r>
              <a:rPr lang="en-US" dirty="0" smtClean="0"/>
              <a:t>behavior to </a:t>
            </a:r>
            <a:r>
              <a:rPr lang="en-US" dirty="0"/>
              <a:t>be consistent with </a:t>
            </a:r>
            <a:r>
              <a:rPr lang="en-US" dirty="0" smtClean="0"/>
              <a:t>His character (1 Pet. 1:14-16)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399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does NOT mean </a:t>
            </a:r>
            <a:r>
              <a:rPr lang="en-US" i="1" dirty="0" smtClean="0"/>
              <a:t>absence of any restraint or consequences</a:t>
            </a:r>
          </a:p>
        </p:txBody>
      </p:sp>
    </p:spTree>
    <p:extLst>
      <p:ext uri="{BB962C8B-B14F-4D97-AF65-F5344CB8AC3E}">
        <p14:creationId xmlns:p14="http://schemas.microsoft.com/office/powerpoint/2010/main" val="335229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of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</a:t>
            </a:r>
            <a:r>
              <a:rPr lang="en-US" i="1" dirty="0" smtClean="0"/>
              <a:t>the ability to choose</a:t>
            </a:r>
          </a:p>
          <a:p>
            <a:pPr lvl="1"/>
            <a:r>
              <a:rPr lang="en-US" dirty="0" smtClean="0"/>
              <a:t>Within the existing framework</a:t>
            </a:r>
          </a:p>
          <a:p>
            <a:pPr lvl="2"/>
            <a:r>
              <a:rPr lang="en-US" dirty="0" smtClean="0"/>
              <a:t>Lunch at Burger King</a:t>
            </a:r>
          </a:p>
          <a:p>
            <a:pPr lvl="1"/>
            <a:r>
              <a:rPr lang="en-US" dirty="0" smtClean="0"/>
              <a:t>Choices have consequences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51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 of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says the best choice is love</a:t>
            </a:r>
          </a:p>
          <a:p>
            <a:pPr lvl="1"/>
            <a:r>
              <a:rPr lang="en-US" dirty="0" smtClean="0"/>
              <a:t>That’s Who/What He is (1 John 4:8)</a:t>
            </a:r>
          </a:p>
          <a:p>
            <a:pPr lvl="1"/>
            <a:r>
              <a:rPr lang="en-US" dirty="0" smtClean="0"/>
              <a:t>That’s what He does (John 3:16)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053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When You Say “Free”…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dirty="0" smtClean="0"/>
              <a:t>Galatians 5:13-15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Freedom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‘through </a:t>
            </a:r>
            <a:r>
              <a:rPr lang="en-US" dirty="0"/>
              <a:t>love serve one </a:t>
            </a:r>
            <a:r>
              <a:rPr lang="en-US" dirty="0" smtClean="0"/>
              <a:t>another’</a:t>
            </a:r>
          </a:p>
          <a:p>
            <a:pPr lvl="1"/>
            <a:r>
              <a:rPr lang="en-US" dirty="0" smtClean="0"/>
              <a:t>Serve = </a:t>
            </a:r>
            <a:r>
              <a:rPr lang="en-US" i="1" dirty="0" smtClean="0"/>
              <a:t>serve as slaves </a:t>
            </a:r>
            <a:r>
              <a:rPr lang="en-US" dirty="0" smtClean="0"/>
              <a:t>(see 4:9)</a:t>
            </a:r>
          </a:p>
          <a:p>
            <a:pPr lvl="2"/>
            <a:r>
              <a:rPr lang="en-US" dirty="0" smtClean="0"/>
              <a:t>Jesus – John 13:12-17; 15:12-17; Phil.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13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dirty="0" smtClean="0"/>
              <a:t>to be Slaves?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love?</a:t>
            </a:r>
          </a:p>
          <a:p>
            <a:pPr lvl="1"/>
            <a:r>
              <a:rPr lang="en-US" dirty="0" smtClean="0"/>
              <a:t>“willing the good of the one loved”</a:t>
            </a:r>
          </a:p>
          <a:p>
            <a:pPr lvl="1"/>
            <a:r>
              <a:rPr lang="en-US" dirty="0" smtClean="0"/>
              <a:t>Choice, attitude, action</a:t>
            </a:r>
          </a:p>
          <a:p>
            <a:pPr lvl="1"/>
            <a:r>
              <a:rPr lang="en-US" i="1" dirty="0" smtClean="0"/>
              <a:t>Th</a:t>
            </a:r>
            <a:r>
              <a:rPr lang="en-US" i="1" dirty="0" smtClean="0"/>
              <a:t>e Golden Rule </a:t>
            </a:r>
            <a:r>
              <a:rPr lang="en-US" dirty="0" smtClean="0"/>
              <a:t>(Matt. 7:12)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2267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dirty="0" smtClean="0"/>
              <a:t>to be Slaves?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love?</a:t>
            </a:r>
          </a:p>
          <a:p>
            <a:pPr lvl="1"/>
            <a:r>
              <a:rPr lang="en-US" dirty="0" smtClean="0"/>
              <a:t>“willing the good of the one loved”</a:t>
            </a:r>
          </a:p>
          <a:p>
            <a:pPr lvl="2"/>
            <a:r>
              <a:rPr lang="en-US" dirty="0" smtClean="0"/>
              <a:t>I may need to limit my freedom</a:t>
            </a:r>
          </a:p>
          <a:p>
            <a:pPr lvl="2"/>
            <a:r>
              <a:rPr lang="en-US" dirty="0" smtClean="0"/>
              <a:t>1 Cor. 8-9; Rom. 14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19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dirty="0" smtClean="0"/>
              <a:t>to be Slaves?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love?</a:t>
            </a:r>
          </a:p>
          <a:p>
            <a:pPr lvl="1"/>
            <a:r>
              <a:rPr lang="en-US" dirty="0" smtClean="0"/>
              <a:t>Rom. 13:8-10</a:t>
            </a:r>
          </a:p>
          <a:p>
            <a:pPr lvl="1"/>
            <a:r>
              <a:rPr lang="en-US" dirty="0" smtClean="0"/>
              <a:t>The law shows us how to love God and our neighbor (Matt. 22:34-39)</a:t>
            </a:r>
          </a:p>
        </p:txBody>
      </p:sp>
    </p:spTree>
    <p:extLst>
      <p:ext uri="{BB962C8B-B14F-4D97-AF65-F5344CB8AC3E}">
        <p14:creationId xmlns:p14="http://schemas.microsoft.com/office/powerpoint/2010/main" val="4720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Walter Hansen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“Only the power of the Spirit at work in us can enable us to overcome sin and fulfill God’s moral design for our lives through loving service to others.”  (see 5:16f)</a:t>
            </a:r>
          </a:p>
        </p:txBody>
      </p:sp>
    </p:spTree>
    <p:extLst>
      <p:ext uri="{BB962C8B-B14F-4D97-AF65-F5344CB8AC3E}">
        <p14:creationId xmlns:p14="http://schemas.microsoft.com/office/powerpoint/2010/main" val="31230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Bite, devour, consume? (15)</a:t>
            </a:r>
          </a:p>
          <a:p>
            <a:pPr lvl="1"/>
            <a:r>
              <a:rPr lang="en-US" dirty="0" smtClean="0"/>
              <a:t>License or legalism?</a:t>
            </a:r>
          </a:p>
          <a:p>
            <a:pPr lvl="1"/>
            <a:r>
              <a:rPr lang="en-US" dirty="0" smtClean="0"/>
              <a:t>Either way, is it love?</a:t>
            </a:r>
          </a:p>
        </p:txBody>
      </p:sp>
    </p:spTree>
    <p:extLst>
      <p:ext uri="{BB962C8B-B14F-4D97-AF65-F5344CB8AC3E}">
        <p14:creationId xmlns:p14="http://schemas.microsoft.com/office/powerpoint/2010/main" val="193588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freedom’s boundaries</a:t>
            </a:r>
          </a:p>
          <a:p>
            <a:r>
              <a:rPr lang="en-US" dirty="0" smtClean="0"/>
              <a:t>Or, Know God’s character</a:t>
            </a:r>
          </a:p>
          <a:p>
            <a:r>
              <a:rPr lang="en-US" dirty="0" smtClean="0"/>
              <a:t>Or, Know what it means to love</a:t>
            </a:r>
          </a:p>
          <a:p>
            <a:pPr lvl="1"/>
            <a:r>
              <a:rPr lang="en-US" dirty="0" smtClean="0"/>
              <a:t>Spend time with God in His Word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7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Love your neighbor as yourself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How would I want someone to act toward me in this situation?”</a:t>
            </a:r>
          </a:p>
          <a:p>
            <a:r>
              <a:rPr lang="en-US" dirty="0" smtClean="0"/>
              <a:t>Share your burdens with the 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5:13-15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Freedom </a:t>
            </a:r>
            <a:r>
              <a:rPr lang="en-US" dirty="0" smtClean="0"/>
              <a:t>Is</a:t>
            </a:r>
            <a:endParaRPr lang="en-US" dirty="0" smtClean="0"/>
          </a:p>
          <a:p>
            <a:r>
              <a:rPr lang="en-US" dirty="0" smtClean="0"/>
              <a:t>What Freedom Does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217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Freedom </a:t>
            </a:r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we are free from following commands in order to be right with God</a:t>
            </a:r>
          </a:p>
        </p:txBody>
      </p:sp>
    </p:spTree>
    <p:extLst>
      <p:ext uri="{BB962C8B-B14F-4D97-AF65-F5344CB8AC3E}">
        <p14:creationId xmlns:p14="http://schemas.microsoft.com/office/powerpoint/2010/main" val="28805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that mean we are </a:t>
            </a:r>
            <a:r>
              <a:rPr lang="en-US" i="1" dirty="0" smtClean="0"/>
              <a:t>free from commands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John 14:21 He who has My commandments and keeps them is the one who loves </a:t>
            </a:r>
            <a:r>
              <a:rPr lang="en-US" dirty="0" smtClean="0"/>
              <a:t>Me…</a:t>
            </a:r>
          </a:p>
        </p:txBody>
      </p:sp>
    </p:spTree>
    <p:extLst>
      <p:ext uri="{BB962C8B-B14F-4D97-AF65-F5344CB8AC3E}">
        <p14:creationId xmlns:p14="http://schemas.microsoft.com/office/powerpoint/2010/main" val="359830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3"/>
          </a:xfrm>
        </p:spPr>
        <p:txBody>
          <a:bodyPr/>
          <a:lstStyle/>
          <a:p>
            <a:r>
              <a:rPr lang="en-US" dirty="0"/>
              <a:t>1 John 2:3 By this we know that we have come to know Him, if we keep His commandments. 4 The one who says, “I have come to know Him,” and does not keep His commandments, is a liar, and the truth is not in him; 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616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3"/>
          </a:xfrm>
        </p:spPr>
        <p:txBody>
          <a:bodyPr/>
          <a:lstStyle/>
          <a:p>
            <a:r>
              <a:rPr lang="en-US" dirty="0"/>
              <a:t>1 John </a:t>
            </a:r>
            <a:r>
              <a:rPr lang="en-US" dirty="0" smtClean="0"/>
              <a:t>2:5 </a:t>
            </a:r>
            <a:r>
              <a:rPr lang="en-US" dirty="0"/>
              <a:t>but whoever keeps His word, in him the love of God has truly been perfected. By this we know that we are in Him: 6 the one who says he abides in Him ought himself to walk in the same manner as He walked.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341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means we are free from pursuing self-righteousness</a:t>
            </a:r>
          </a:p>
        </p:txBody>
      </p:sp>
    </p:spTree>
    <p:extLst>
      <p:ext uri="{BB962C8B-B14F-4D97-AF65-F5344CB8AC3E}">
        <p14:creationId xmlns:p14="http://schemas.microsoft.com/office/powerpoint/2010/main" val="25567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14727</TotalTime>
  <Words>1029</Words>
  <Application>Microsoft Office PowerPoint</Application>
  <PresentationFormat>On-screen Show (16:9)</PresentationFormat>
  <Paragraphs>114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blank</vt:lpstr>
      <vt:lpstr>PowerPoint Presentation</vt:lpstr>
      <vt:lpstr>Why do I have to brush my teeth?</vt:lpstr>
      <vt:lpstr>When You Say “Free”…</vt:lpstr>
      <vt:lpstr>Galatians 5:13-15</vt:lpstr>
      <vt:lpstr>What Freedom Is</vt:lpstr>
      <vt:lpstr>Freedom</vt:lpstr>
      <vt:lpstr>PowerPoint Presentation</vt:lpstr>
      <vt:lpstr>PowerPoint Presentation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Freedom</vt:lpstr>
      <vt:lpstr>God’s Expectations</vt:lpstr>
      <vt:lpstr>Freedom</vt:lpstr>
      <vt:lpstr>Freedom of Choice</vt:lpstr>
      <vt:lpstr>Freedom of Choice</vt:lpstr>
      <vt:lpstr>What Freedom Does</vt:lpstr>
      <vt:lpstr>Choose to be Slaves?</vt:lpstr>
      <vt:lpstr>Choose to be Slaves?</vt:lpstr>
      <vt:lpstr>Choose to be Slaves?</vt:lpstr>
      <vt:lpstr>G. Walter Hansen</vt:lpstr>
      <vt:lpstr>Through Love</vt:lpstr>
      <vt:lpstr>So What?</vt:lpstr>
      <vt:lpstr>So What?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362</cp:revision>
  <cp:lastPrinted>2015-07-19T12:52:46Z</cp:lastPrinted>
  <dcterms:created xsi:type="dcterms:W3CDTF">2015-04-02T13:04:14Z</dcterms:created>
  <dcterms:modified xsi:type="dcterms:W3CDTF">2015-07-19T12:54:23Z</dcterms:modified>
</cp:coreProperties>
</file>