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504" r:id="rId2"/>
    <p:sldId id="256" r:id="rId3"/>
    <p:sldId id="469" r:id="rId4"/>
    <p:sldId id="448" r:id="rId5"/>
    <p:sldId id="483" r:id="rId6"/>
    <p:sldId id="485" r:id="rId7"/>
    <p:sldId id="487" r:id="rId8"/>
    <p:sldId id="484" r:id="rId9"/>
    <p:sldId id="486" r:id="rId10"/>
    <p:sldId id="482" r:id="rId11"/>
    <p:sldId id="479" r:id="rId12"/>
    <p:sldId id="489" r:id="rId13"/>
    <p:sldId id="492" r:id="rId14"/>
    <p:sldId id="491" r:id="rId15"/>
    <p:sldId id="493" r:id="rId16"/>
    <p:sldId id="494" r:id="rId17"/>
    <p:sldId id="488" r:id="rId18"/>
    <p:sldId id="495" r:id="rId19"/>
    <p:sldId id="496" r:id="rId20"/>
    <p:sldId id="497" r:id="rId21"/>
    <p:sldId id="498" r:id="rId22"/>
    <p:sldId id="499" r:id="rId23"/>
    <p:sldId id="501" r:id="rId24"/>
    <p:sldId id="470" r:id="rId25"/>
    <p:sldId id="502" r:id="rId26"/>
    <p:sldId id="503" r:id="rId27"/>
    <p:sldId id="500" r:id="rId28"/>
  </p:sldIdLst>
  <p:sldSz cx="9144000" cy="5143500" type="screen16x9"/>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C50A"/>
    <a:srgbClr val="F6EDCA"/>
    <a:srgbClr val="F0DF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2984" autoAdjust="0"/>
  </p:normalViewPr>
  <p:slideViewPr>
    <p:cSldViewPr>
      <p:cViewPr varScale="1">
        <p:scale>
          <a:sx n="123" d="100"/>
          <a:sy n="123" d="100"/>
        </p:scale>
        <p:origin x="-90" y="-10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fld id="{AFA43780-7CEC-4FCB-A860-656F6372A05A}" type="datetimeFigureOut">
              <a:rPr lang="en-US" smtClean="0"/>
              <a:t>8/9/2015</a:t>
            </a:fld>
            <a:endParaRPr lang="en-US"/>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1D7CDACC-8A6A-4888-BC03-85BA41977D57}" type="slidenum">
              <a:rPr lang="en-US" smtClean="0"/>
              <a:t>‹#›</a:t>
            </a:fld>
            <a:endParaRPr lang="en-US"/>
          </a:p>
        </p:txBody>
      </p:sp>
    </p:spTree>
    <p:extLst>
      <p:ext uri="{BB962C8B-B14F-4D97-AF65-F5344CB8AC3E}">
        <p14:creationId xmlns:p14="http://schemas.microsoft.com/office/powerpoint/2010/main" val="14487530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fld id="{B53699FE-FBFE-443A-93D5-6244A1DACBD2}" type="datetimeFigureOut">
              <a:rPr lang="en-US" smtClean="0"/>
              <a:t>8/9/2015</a:t>
            </a:fld>
            <a:endParaRPr lang="en-US"/>
          </a:p>
        </p:txBody>
      </p:sp>
      <p:sp>
        <p:nvSpPr>
          <p:cNvPr id="4" name="Slide Image Placeholder 3"/>
          <p:cNvSpPr>
            <a:spLocks noGrp="1" noRot="1" noChangeAspect="1"/>
          </p:cNvSpPr>
          <p:nvPr>
            <p:ph type="sldImg" idx="2"/>
          </p:nvPr>
        </p:nvSpPr>
        <p:spPr>
          <a:xfrm>
            <a:off x="2311400" y="525463"/>
            <a:ext cx="4673600" cy="2628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F9806218-5C51-4ADB-914E-82CF7BA67A70}" type="slidenum">
              <a:rPr lang="en-US" smtClean="0"/>
              <a:t>‹#›</a:t>
            </a:fld>
            <a:endParaRPr lang="en-US"/>
          </a:p>
        </p:txBody>
      </p:sp>
    </p:spTree>
    <p:extLst>
      <p:ext uri="{BB962C8B-B14F-4D97-AF65-F5344CB8AC3E}">
        <p14:creationId xmlns:p14="http://schemas.microsoft.com/office/powerpoint/2010/main" val="2087381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normAutofit/>
          </a:bodyPr>
          <a:lstStyle>
            <a:lvl1pP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AC9C64-4D6E-469D-89D9-615E77F6A964}" type="datetimeFigureOut">
              <a:rPr lang="en-US" smtClean="0"/>
              <a:t>8/9/2015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20992941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4000"/>
            </a:lvl1pPr>
            <a:lvl2pPr>
              <a:defRPr sz="4000"/>
            </a:lvl2pPr>
            <a:lvl3pPr>
              <a:defRPr sz="4000"/>
            </a:lvl3pPr>
            <a:lvl4pPr>
              <a:defRPr sz="400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10"/>
          </p:nvPr>
        </p:nvSpPr>
        <p:spPr/>
        <p:txBody>
          <a:bodyPr/>
          <a:lstStyle/>
          <a:p>
            <a:fld id="{3FAC9C64-4D6E-469D-89D9-615E77F6A964}" type="datetimeFigureOut">
              <a:rPr lang="en-US" smtClean="0"/>
              <a:t>8/9/2015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5206653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AC9C64-4D6E-469D-89D9-615E77F6A964}" type="datetimeFigureOut">
              <a:rPr lang="en-US" smtClean="0"/>
              <a:t>8/9/2015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391981283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3200"/>
            </a:lvl1pPr>
            <a:lvl2pPr>
              <a:defRPr sz="3200"/>
            </a:lvl2pPr>
            <a:lvl3pPr>
              <a:defRPr sz="3200"/>
            </a:lvl3pPr>
            <a:lvl4pPr>
              <a:defRPr sz="3200"/>
            </a:lvl4pPr>
            <a:lvl5pPr>
              <a:defRPr sz="3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00151"/>
            <a:ext cx="4038600" cy="3394472"/>
          </a:xfrm>
        </p:spPr>
        <p:txBody>
          <a:bodyPr/>
          <a:lstStyle>
            <a:lvl1pPr>
              <a:defRPr sz="3200"/>
            </a:lvl1pPr>
            <a:lvl2pPr>
              <a:defRPr sz="3200"/>
            </a:lvl2pPr>
            <a:lvl3pPr>
              <a:defRPr sz="3200"/>
            </a:lvl3pPr>
            <a:lvl4pPr>
              <a:defRPr sz="3200"/>
            </a:lvl4pPr>
            <a:lvl5pPr>
              <a:defRPr sz="3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FAC9C64-4D6E-469D-89D9-615E77F6A964}" type="datetimeFigureOut">
              <a:rPr lang="en-US" smtClean="0"/>
              <a:t>8/9/2015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363187827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AC9C64-4D6E-469D-89D9-615E77F6A964}" type="datetimeFigureOut">
              <a:rPr lang="en-US" smtClean="0"/>
              <a:t>8/9/2015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2299138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AC9C64-4D6E-469D-89D9-615E77F6A964}" type="datetimeFigureOut">
              <a:rPr lang="en-US" smtClean="0"/>
              <a:t>8/9/2015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168497378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AC9C64-4D6E-469D-89D9-615E77F6A964}" type="datetimeFigureOut">
              <a:rPr lang="en-US" smtClean="0"/>
              <a:t>8/9/2015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3844387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AC9C64-4D6E-469D-89D9-615E77F6A964}" type="datetimeFigureOut">
              <a:rPr lang="en-US" smtClean="0"/>
              <a:t>8/9/2015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288912430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AC9C64-4D6E-469D-89D9-615E77F6A964}" type="datetimeFigureOut">
              <a:rPr lang="en-US" smtClean="0"/>
              <a:t>8/9/2015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267371876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3FAC9C64-4D6E-469D-89D9-615E77F6A964}" type="datetimeFigureOut">
              <a:rPr lang="en-US" smtClean="0"/>
              <a:t>8/9/2015</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800D195-23BA-4E81-885B-8A5FC7E562E4}" type="slidenum">
              <a:rPr lang="en-US" smtClean="0"/>
              <a:t>‹#›</a:t>
            </a:fld>
            <a:endParaRPr lang="en-US"/>
          </a:p>
        </p:txBody>
      </p:sp>
    </p:spTree>
    <p:extLst>
      <p:ext uri="{BB962C8B-B14F-4D97-AF65-F5344CB8AC3E}">
        <p14:creationId xmlns:p14="http://schemas.microsoft.com/office/powerpoint/2010/main" val="377644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57350"/>
            <a:ext cx="8229600" cy="2937273"/>
          </a:xfrm>
        </p:spPr>
        <p:txBody>
          <a:bodyPr/>
          <a:lstStyle/>
          <a:p>
            <a:pPr marL="0" indent="0" algn="ctr">
              <a:buNone/>
            </a:pPr>
            <a:r>
              <a:rPr lang="en-US" dirty="0" smtClean="0"/>
              <a:t>Have you heard about the man who was convinced he was dead?</a:t>
            </a:r>
            <a:endParaRPr lang="en-US" dirty="0"/>
          </a:p>
        </p:txBody>
      </p:sp>
    </p:spTree>
    <p:extLst>
      <p:ext uri="{BB962C8B-B14F-4D97-AF65-F5344CB8AC3E}">
        <p14:creationId xmlns:p14="http://schemas.microsoft.com/office/powerpoint/2010/main" val="2767125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Herbert Lockyer, Sr.</a:t>
            </a:r>
            <a:endParaRPr lang="en-US" dirty="0"/>
          </a:p>
        </p:txBody>
      </p:sp>
      <p:sp>
        <p:nvSpPr>
          <p:cNvPr id="3" name="Content Placeholder 2"/>
          <p:cNvSpPr>
            <a:spLocks noGrp="1"/>
          </p:cNvSpPr>
          <p:nvPr>
            <p:ph idx="1"/>
          </p:nvPr>
        </p:nvSpPr>
        <p:spPr>
          <a:xfrm>
            <a:off x="457200" y="1200151"/>
            <a:ext cx="8382000" cy="3394472"/>
          </a:xfrm>
        </p:spPr>
        <p:txBody>
          <a:bodyPr/>
          <a:lstStyle/>
          <a:p>
            <a:pPr marL="0" indent="0">
              <a:buNone/>
            </a:pPr>
            <a:r>
              <a:rPr lang="en-US" dirty="0" smtClean="0"/>
              <a:t>“Professing Christians must be brought to realize that the preeminent desire and demand of God for us is that of the continual pursuit of holiness of life, and the reflection of His own holiness.”</a:t>
            </a:r>
          </a:p>
        </p:txBody>
      </p:sp>
    </p:spTree>
    <p:extLst>
      <p:ext uri="{BB962C8B-B14F-4D97-AF65-F5344CB8AC3E}">
        <p14:creationId xmlns:p14="http://schemas.microsoft.com/office/powerpoint/2010/main" val="4102748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Yet We Are Free</a:t>
            </a:r>
            <a:endParaRPr lang="en-US" dirty="0"/>
          </a:p>
        </p:txBody>
      </p:sp>
      <p:sp>
        <p:nvSpPr>
          <p:cNvPr id="3" name="Content Placeholder 2"/>
          <p:cNvSpPr>
            <a:spLocks noGrp="1"/>
          </p:cNvSpPr>
          <p:nvPr>
            <p:ph idx="1"/>
          </p:nvPr>
        </p:nvSpPr>
        <p:spPr/>
        <p:txBody>
          <a:bodyPr/>
          <a:lstStyle/>
          <a:p>
            <a:r>
              <a:rPr lang="en-US" dirty="0"/>
              <a:t>5:1 - It was for freedom that Christ set us </a:t>
            </a:r>
            <a:r>
              <a:rPr lang="en-US" dirty="0" smtClean="0"/>
              <a:t>free</a:t>
            </a:r>
          </a:p>
          <a:p>
            <a:r>
              <a:rPr lang="en-US" dirty="0"/>
              <a:t>5:13 - For you were called to freedom, brethren</a:t>
            </a:r>
          </a:p>
        </p:txBody>
      </p:sp>
    </p:spTree>
    <p:extLst>
      <p:ext uri="{BB962C8B-B14F-4D97-AF65-F5344CB8AC3E}">
        <p14:creationId xmlns:p14="http://schemas.microsoft.com/office/powerpoint/2010/main" val="548881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Freedom of Choice</a:t>
            </a:r>
          </a:p>
        </p:txBody>
      </p:sp>
      <p:sp>
        <p:nvSpPr>
          <p:cNvPr id="3" name="Content Placeholder 2"/>
          <p:cNvSpPr>
            <a:spLocks noGrp="1"/>
          </p:cNvSpPr>
          <p:nvPr>
            <p:ph idx="1"/>
          </p:nvPr>
        </p:nvSpPr>
        <p:spPr/>
        <p:txBody>
          <a:bodyPr/>
          <a:lstStyle/>
          <a:p>
            <a:r>
              <a:rPr lang="en-US" dirty="0"/>
              <a:t>One aspect of your freedom is the freedom to choose</a:t>
            </a:r>
          </a:p>
          <a:p>
            <a:pPr lvl="1"/>
            <a:r>
              <a:rPr lang="en-US" dirty="0" smtClean="0"/>
              <a:t>Your </a:t>
            </a:r>
            <a:r>
              <a:rPr lang="en-US" dirty="0"/>
              <a:t>choice is between the Spirit and the flesh as controlling principles</a:t>
            </a:r>
          </a:p>
        </p:txBody>
      </p:sp>
    </p:spTree>
    <p:extLst>
      <p:ext uri="{BB962C8B-B14F-4D97-AF65-F5344CB8AC3E}">
        <p14:creationId xmlns:p14="http://schemas.microsoft.com/office/powerpoint/2010/main" val="3215510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Freedom of Choice</a:t>
            </a:r>
          </a:p>
        </p:txBody>
      </p:sp>
      <p:sp>
        <p:nvSpPr>
          <p:cNvPr id="3" name="Content Placeholder 2"/>
          <p:cNvSpPr>
            <a:spLocks noGrp="1"/>
          </p:cNvSpPr>
          <p:nvPr>
            <p:ph idx="1"/>
          </p:nvPr>
        </p:nvSpPr>
        <p:spPr/>
        <p:txBody>
          <a:bodyPr/>
          <a:lstStyle/>
          <a:p>
            <a:r>
              <a:rPr lang="en-US" dirty="0" smtClean="0"/>
              <a:t>‘controlling principles’?</a:t>
            </a:r>
          </a:p>
          <a:p>
            <a:pPr lvl="1"/>
            <a:r>
              <a:rPr lang="en-US" i="1" dirty="0"/>
              <a:t>a fundamental truth or proposition that serves as the foundation for a system of belief or </a:t>
            </a:r>
            <a:r>
              <a:rPr lang="en-US" i="1" dirty="0" smtClean="0"/>
              <a:t>behavior</a:t>
            </a:r>
          </a:p>
          <a:p>
            <a:pPr lvl="1"/>
            <a:r>
              <a:rPr lang="en-US" dirty="0" smtClean="0"/>
              <a:t>“This is true; now act this way …”</a:t>
            </a:r>
            <a:endParaRPr lang="en-US" dirty="0"/>
          </a:p>
        </p:txBody>
      </p:sp>
    </p:spTree>
    <p:extLst>
      <p:ext uri="{BB962C8B-B14F-4D97-AF65-F5344CB8AC3E}">
        <p14:creationId xmlns:p14="http://schemas.microsoft.com/office/powerpoint/2010/main" val="2421990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Freedom </a:t>
            </a:r>
            <a:r>
              <a:rPr lang="en-US" dirty="0" smtClean="0"/>
              <a:t>and Death</a:t>
            </a:r>
            <a:endParaRPr lang="en-US" dirty="0"/>
          </a:p>
        </p:txBody>
      </p:sp>
      <p:sp>
        <p:nvSpPr>
          <p:cNvPr id="3" name="Content Placeholder 2"/>
          <p:cNvSpPr>
            <a:spLocks noGrp="1"/>
          </p:cNvSpPr>
          <p:nvPr>
            <p:ph idx="1"/>
          </p:nvPr>
        </p:nvSpPr>
        <p:spPr/>
        <p:txBody>
          <a:bodyPr/>
          <a:lstStyle/>
          <a:p>
            <a:r>
              <a:rPr lang="en-US" dirty="0"/>
              <a:t>5:24 - Now those who belong to Christ Jesus have crucified the flesh with its passions and desires</a:t>
            </a:r>
            <a:r>
              <a:rPr lang="en-US" dirty="0" smtClean="0"/>
              <a:t>.</a:t>
            </a:r>
          </a:p>
          <a:p>
            <a:pPr lvl="1"/>
            <a:r>
              <a:rPr lang="en-US" dirty="0" smtClean="0"/>
              <a:t>In dying with Christ we killed the flesh (Rom. 6:1-7)</a:t>
            </a:r>
          </a:p>
        </p:txBody>
      </p:sp>
    </p:spTree>
    <p:extLst>
      <p:ext uri="{BB962C8B-B14F-4D97-AF65-F5344CB8AC3E}">
        <p14:creationId xmlns:p14="http://schemas.microsoft.com/office/powerpoint/2010/main" val="2614066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Freedom, Death, and Life</a:t>
            </a:r>
            <a:endParaRPr lang="en-US" dirty="0"/>
          </a:p>
        </p:txBody>
      </p:sp>
      <p:sp>
        <p:nvSpPr>
          <p:cNvPr id="3" name="Content Placeholder 2"/>
          <p:cNvSpPr>
            <a:spLocks noGrp="1"/>
          </p:cNvSpPr>
          <p:nvPr>
            <p:ph idx="1"/>
          </p:nvPr>
        </p:nvSpPr>
        <p:spPr/>
        <p:txBody>
          <a:bodyPr/>
          <a:lstStyle/>
          <a:p>
            <a:r>
              <a:rPr lang="en-US" dirty="0"/>
              <a:t>Rom. </a:t>
            </a:r>
            <a:r>
              <a:rPr lang="en-US" dirty="0" smtClean="0"/>
              <a:t>6:1-7</a:t>
            </a:r>
          </a:p>
          <a:p>
            <a:pPr lvl="1"/>
            <a:r>
              <a:rPr lang="en-US" dirty="0" smtClean="0"/>
              <a:t>Your relationship with sin as a controlling principle is broken by dying with Christ</a:t>
            </a:r>
          </a:p>
        </p:txBody>
      </p:sp>
    </p:spTree>
    <p:extLst>
      <p:ext uri="{BB962C8B-B14F-4D97-AF65-F5344CB8AC3E}">
        <p14:creationId xmlns:p14="http://schemas.microsoft.com/office/powerpoint/2010/main" val="3327610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Freedom, Death, and Life</a:t>
            </a:r>
            <a:endParaRPr lang="en-US" dirty="0"/>
          </a:p>
        </p:txBody>
      </p:sp>
      <p:sp>
        <p:nvSpPr>
          <p:cNvPr id="3" name="Content Placeholder 2"/>
          <p:cNvSpPr>
            <a:spLocks noGrp="1"/>
          </p:cNvSpPr>
          <p:nvPr>
            <p:ph idx="1"/>
          </p:nvPr>
        </p:nvSpPr>
        <p:spPr/>
        <p:txBody>
          <a:bodyPr/>
          <a:lstStyle/>
          <a:p>
            <a:r>
              <a:rPr lang="en-US" dirty="0"/>
              <a:t>Rom. </a:t>
            </a:r>
            <a:r>
              <a:rPr lang="en-US" dirty="0" smtClean="0"/>
              <a:t>6:8-11</a:t>
            </a:r>
          </a:p>
          <a:p>
            <a:pPr lvl="1"/>
            <a:r>
              <a:rPr lang="en-US" dirty="0" smtClean="0"/>
              <a:t>Your separation from God because of sin is replaced by a relationship with God through new life in Christ</a:t>
            </a:r>
          </a:p>
        </p:txBody>
      </p:sp>
    </p:spTree>
    <p:extLst>
      <p:ext uri="{BB962C8B-B14F-4D97-AF65-F5344CB8AC3E}">
        <p14:creationId xmlns:p14="http://schemas.microsoft.com/office/powerpoint/2010/main" val="858310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Life</a:t>
            </a:r>
            <a:endParaRPr lang="en-US" dirty="0"/>
          </a:p>
        </p:txBody>
      </p:sp>
      <p:sp>
        <p:nvSpPr>
          <p:cNvPr id="3" name="Content Placeholder 2"/>
          <p:cNvSpPr>
            <a:spLocks noGrp="1"/>
          </p:cNvSpPr>
          <p:nvPr>
            <p:ph idx="1"/>
          </p:nvPr>
        </p:nvSpPr>
        <p:spPr/>
        <p:txBody>
          <a:bodyPr/>
          <a:lstStyle/>
          <a:p>
            <a:r>
              <a:rPr lang="en-US" dirty="0" smtClean="0"/>
              <a:t>Right with God, accepted by God, in relationship with God</a:t>
            </a:r>
          </a:p>
          <a:p>
            <a:r>
              <a:rPr lang="en-US" dirty="0" smtClean="0"/>
              <a:t>Blessing, favor, peace, fullness, fellowship, prosperity, </a:t>
            </a:r>
            <a:r>
              <a:rPr lang="en-US" dirty="0" smtClean="0"/>
              <a:t>health, honor, safety, security … (ex. - Ps. 1)</a:t>
            </a:r>
            <a:endParaRPr lang="en-US" dirty="0"/>
          </a:p>
        </p:txBody>
      </p:sp>
    </p:spTree>
    <p:extLst>
      <p:ext uri="{BB962C8B-B14F-4D97-AF65-F5344CB8AC3E}">
        <p14:creationId xmlns:p14="http://schemas.microsoft.com/office/powerpoint/2010/main" val="4204488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Freedom, Death, and Life</a:t>
            </a:r>
            <a:endParaRPr lang="en-US" dirty="0"/>
          </a:p>
        </p:txBody>
      </p:sp>
      <p:sp>
        <p:nvSpPr>
          <p:cNvPr id="3" name="Content Placeholder 2"/>
          <p:cNvSpPr>
            <a:spLocks noGrp="1"/>
          </p:cNvSpPr>
          <p:nvPr>
            <p:ph idx="1"/>
          </p:nvPr>
        </p:nvSpPr>
        <p:spPr/>
        <p:txBody>
          <a:bodyPr/>
          <a:lstStyle/>
          <a:p>
            <a:r>
              <a:rPr lang="en-US" dirty="0"/>
              <a:t>Rom. </a:t>
            </a:r>
            <a:r>
              <a:rPr lang="en-US" dirty="0" smtClean="0"/>
              <a:t>6:12-14</a:t>
            </a:r>
            <a:endParaRPr lang="en-US" dirty="0" smtClean="0"/>
          </a:p>
          <a:p>
            <a:pPr lvl="1"/>
            <a:r>
              <a:rPr lang="en-US" dirty="0" smtClean="0"/>
              <a:t>Your relationship with sin as a controlling principle is replaced by a relationship </a:t>
            </a:r>
            <a:r>
              <a:rPr lang="en-US" dirty="0"/>
              <a:t>with righteousness as a controlling principle</a:t>
            </a:r>
            <a:endParaRPr lang="en-US" dirty="0" smtClean="0"/>
          </a:p>
        </p:txBody>
      </p:sp>
    </p:spTree>
    <p:extLst>
      <p:ext uri="{BB962C8B-B14F-4D97-AF65-F5344CB8AC3E}">
        <p14:creationId xmlns:p14="http://schemas.microsoft.com/office/powerpoint/2010/main" val="2863871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Freedom, Death, and Life</a:t>
            </a:r>
            <a:endParaRPr lang="en-US" dirty="0"/>
          </a:p>
        </p:txBody>
      </p:sp>
      <p:sp>
        <p:nvSpPr>
          <p:cNvPr id="3" name="Content Placeholder 2"/>
          <p:cNvSpPr>
            <a:spLocks noGrp="1"/>
          </p:cNvSpPr>
          <p:nvPr>
            <p:ph idx="1"/>
          </p:nvPr>
        </p:nvSpPr>
        <p:spPr>
          <a:xfrm>
            <a:off x="457200" y="1200151"/>
            <a:ext cx="8458200" cy="3394472"/>
          </a:xfrm>
        </p:spPr>
        <p:txBody>
          <a:bodyPr/>
          <a:lstStyle/>
          <a:p>
            <a:r>
              <a:rPr lang="en-US" dirty="0"/>
              <a:t>Rom. </a:t>
            </a:r>
            <a:r>
              <a:rPr lang="en-US" dirty="0" smtClean="0"/>
              <a:t>6:15-23</a:t>
            </a:r>
            <a:endParaRPr lang="en-US" dirty="0" smtClean="0"/>
          </a:p>
          <a:p>
            <a:pPr lvl="1"/>
            <a:r>
              <a:rPr lang="en-US" dirty="0" smtClean="0"/>
              <a:t>Your </a:t>
            </a:r>
            <a:r>
              <a:rPr lang="en-US" dirty="0" smtClean="0"/>
              <a:t>choice of controlling principles has tremendous consequences</a:t>
            </a:r>
          </a:p>
          <a:p>
            <a:pPr lvl="1"/>
            <a:r>
              <a:rPr lang="en-US" dirty="0" smtClean="0"/>
              <a:t>Sin brings death; Holiness brings fullness of life</a:t>
            </a:r>
            <a:endParaRPr lang="en-US" dirty="0" smtClean="0"/>
          </a:p>
        </p:txBody>
      </p:sp>
    </p:spTree>
    <p:extLst>
      <p:ext uri="{BB962C8B-B14F-4D97-AF65-F5344CB8AC3E}">
        <p14:creationId xmlns:p14="http://schemas.microsoft.com/office/powerpoint/2010/main" val="3853141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5400" i="1" dirty="0" smtClean="0"/>
              <a:t>Freedom: a Matter of </a:t>
            </a:r>
            <a:br>
              <a:rPr lang="en-US" sz="5400" i="1" dirty="0" smtClean="0"/>
            </a:br>
            <a:r>
              <a:rPr lang="en-US" sz="5400" i="1" dirty="0" smtClean="0"/>
              <a:t>Life and Death</a:t>
            </a:r>
            <a:endParaRPr lang="en-US" sz="5400" i="1" dirty="0"/>
          </a:p>
        </p:txBody>
      </p:sp>
      <p:sp>
        <p:nvSpPr>
          <p:cNvPr id="3" name="Subtitle 2"/>
          <p:cNvSpPr>
            <a:spLocks noGrp="1"/>
          </p:cNvSpPr>
          <p:nvPr>
            <p:ph type="subTitle" idx="1"/>
          </p:nvPr>
        </p:nvSpPr>
        <p:spPr>
          <a:xfrm>
            <a:off x="838200" y="2800350"/>
            <a:ext cx="7467600" cy="1600200"/>
          </a:xfrm>
        </p:spPr>
        <p:txBody>
          <a:bodyPr/>
          <a:lstStyle/>
          <a:p>
            <a:endParaRPr lang="en-US" sz="1400" dirty="0" smtClean="0"/>
          </a:p>
          <a:p>
            <a:r>
              <a:rPr lang="en-US" dirty="0" smtClean="0"/>
              <a:t>Galatians 5:19-26</a:t>
            </a:r>
            <a:endParaRPr lang="en-US" dirty="0"/>
          </a:p>
        </p:txBody>
      </p:sp>
    </p:spTree>
    <p:extLst>
      <p:ext uri="{BB962C8B-B14F-4D97-AF65-F5344CB8AC3E}">
        <p14:creationId xmlns:p14="http://schemas.microsoft.com/office/powerpoint/2010/main" val="2954165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Freedom, Death, and Life</a:t>
            </a:r>
            <a:endParaRPr lang="en-US" dirty="0"/>
          </a:p>
        </p:txBody>
      </p:sp>
      <p:sp>
        <p:nvSpPr>
          <p:cNvPr id="3" name="Content Placeholder 2"/>
          <p:cNvSpPr>
            <a:spLocks noGrp="1"/>
          </p:cNvSpPr>
          <p:nvPr>
            <p:ph idx="1"/>
          </p:nvPr>
        </p:nvSpPr>
        <p:spPr/>
        <p:txBody>
          <a:bodyPr/>
          <a:lstStyle/>
          <a:p>
            <a:r>
              <a:rPr lang="en-US" dirty="0"/>
              <a:t>Rom. </a:t>
            </a:r>
            <a:r>
              <a:rPr lang="en-US" dirty="0"/>
              <a:t>7</a:t>
            </a:r>
            <a:endParaRPr lang="en-US" dirty="0" smtClean="0"/>
          </a:p>
          <a:p>
            <a:pPr lvl="1"/>
            <a:r>
              <a:rPr lang="en-US" dirty="0" smtClean="0"/>
              <a:t>The present struggle</a:t>
            </a:r>
            <a:endParaRPr lang="en-US" dirty="0" smtClean="0"/>
          </a:p>
        </p:txBody>
      </p:sp>
    </p:spTree>
    <p:extLst>
      <p:ext uri="{BB962C8B-B14F-4D97-AF65-F5344CB8AC3E}">
        <p14:creationId xmlns:p14="http://schemas.microsoft.com/office/powerpoint/2010/main" val="3400972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Freedom, Death, and Life</a:t>
            </a:r>
            <a:endParaRPr lang="en-US" dirty="0"/>
          </a:p>
        </p:txBody>
      </p:sp>
      <p:sp>
        <p:nvSpPr>
          <p:cNvPr id="3" name="Content Placeholder 2"/>
          <p:cNvSpPr>
            <a:spLocks noGrp="1"/>
          </p:cNvSpPr>
          <p:nvPr>
            <p:ph idx="1"/>
          </p:nvPr>
        </p:nvSpPr>
        <p:spPr/>
        <p:txBody>
          <a:bodyPr/>
          <a:lstStyle/>
          <a:p>
            <a:r>
              <a:rPr lang="en-US" dirty="0"/>
              <a:t>Rom. </a:t>
            </a:r>
            <a:r>
              <a:rPr lang="en-US" dirty="0" smtClean="0"/>
              <a:t>8</a:t>
            </a:r>
            <a:endParaRPr lang="en-US" dirty="0" smtClean="0"/>
          </a:p>
          <a:p>
            <a:pPr lvl="1"/>
            <a:r>
              <a:rPr lang="en-US" dirty="0" smtClean="0"/>
              <a:t>Walk according to the Spirit</a:t>
            </a:r>
          </a:p>
          <a:p>
            <a:pPr lvl="2"/>
            <a:r>
              <a:rPr lang="en-US" dirty="0" smtClean="0"/>
              <a:t>Please God, life and peace</a:t>
            </a:r>
          </a:p>
          <a:p>
            <a:pPr lvl="2"/>
            <a:r>
              <a:rPr lang="en-US" dirty="0" smtClean="0"/>
              <a:t>Follow Spirit’s lead / kill the flesh</a:t>
            </a:r>
            <a:endParaRPr lang="en-US" dirty="0" smtClean="0"/>
          </a:p>
        </p:txBody>
      </p:sp>
    </p:spTree>
    <p:extLst>
      <p:ext uri="{BB962C8B-B14F-4D97-AF65-F5344CB8AC3E}">
        <p14:creationId xmlns:p14="http://schemas.microsoft.com/office/powerpoint/2010/main" val="3280950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Freedom, Death, and Life</a:t>
            </a:r>
            <a:endParaRPr lang="en-US" dirty="0"/>
          </a:p>
        </p:txBody>
      </p:sp>
      <p:sp>
        <p:nvSpPr>
          <p:cNvPr id="3" name="Content Placeholder 2"/>
          <p:cNvSpPr>
            <a:spLocks noGrp="1"/>
          </p:cNvSpPr>
          <p:nvPr>
            <p:ph idx="1"/>
          </p:nvPr>
        </p:nvSpPr>
        <p:spPr/>
        <p:txBody>
          <a:bodyPr/>
          <a:lstStyle/>
          <a:p>
            <a:r>
              <a:rPr lang="en-US" dirty="0"/>
              <a:t>Rom. </a:t>
            </a:r>
            <a:r>
              <a:rPr lang="en-US" dirty="0" smtClean="0"/>
              <a:t>12:1-2</a:t>
            </a:r>
          </a:p>
          <a:p>
            <a:pPr lvl="1"/>
            <a:r>
              <a:rPr lang="en-US" dirty="0" smtClean="0"/>
              <a:t>Present </a:t>
            </a:r>
            <a:r>
              <a:rPr lang="en-US" dirty="0"/>
              <a:t>your bodies a living and holy </a:t>
            </a:r>
            <a:r>
              <a:rPr lang="en-US" dirty="0" smtClean="0"/>
              <a:t>sacrifice</a:t>
            </a:r>
          </a:p>
          <a:p>
            <a:pPr lvl="1"/>
            <a:r>
              <a:rPr lang="en-US" dirty="0" smtClean="0"/>
              <a:t>Be </a:t>
            </a:r>
            <a:r>
              <a:rPr lang="en-US" dirty="0"/>
              <a:t>transformed by the renewing of your mind</a:t>
            </a:r>
            <a:endParaRPr lang="en-US" dirty="0" smtClean="0"/>
          </a:p>
        </p:txBody>
      </p:sp>
    </p:spTree>
    <p:extLst>
      <p:ext uri="{BB962C8B-B14F-4D97-AF65-F5344CB8AC3E}">
        <p14:creationId xmlns:p14="http://schemas.microsoft.com/office/powerpoint/2010/main" val="1127136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Freedom, Death, and Life</a:t>
            </a:r>
            <a:endParaRPr lang="en-US" dirty="0"/>
          </a:p>
        </p:txBody>
      </p:sp>
      <p:sp>
        <p:nvSpPr>
          <p:cNvPr id="3" name="Content Placeholder 2"/>
          <p:cNvSpPr>
            <a:spLocks noGrp="1"/>
          </p:cNvSpPr>
          <p:nvPr>
            <p:ph idx="1"/>
          </p:nvPr>
        </p:nvSpPr>
        <p:spPr/>
        <p:txBody>
          <a:bodyPr/>
          <a:lstStyle/>
          <a:p>
            <a:r>
              <a:rPr lang="en-US" dirty="0" smtClean="0"/>
              <a:t>Col. 3:1-17</a:t>
            </a:r>
          </a:p>
          <a:p>
            <a:pPr lvl="1"/>
            <a:r>
              <a:rPr lang="en-US" dirty="0" smtClean="0"/>
              <a:t>Set your minds on thing above </a:t>
            </a:r>
          </a:p>
          <a:p>
            <a:pPr lvl="1"/>
            <a:r>
              <a:rPr lang="en-US" dirty="0" smtClean="0"/>
              <a:t>Put sin to death</a:t>
            </a:r>
            <a:endParaRPr lang="en-US" dirty="0" smtClean="0"/>
          </a:p>
        </p:txBody>
      </p:sp>
    </p:spTree>
    <p:extLst>
      <p:ext uri="{BB962C8B-B14F-4D97-AF65-F5344CB8AC3E}">
        <p14:creationId xmlns:p14="http://schemas.microsoft.com/office/powerpoint/2010/main" val="3673460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a:t>
            </a:r>
            <a:endParaRPr lang="en-US" dirty="0"/>
          </a:p>
        </p:txBody>
      </p:sp>
      <p:sp>
        <p:nvSpPr>
          <p:cNvPr id="3" name="Content Placeholder 2"/>
          <p:cNvSpPr>
            <a:spLocks noGrp="1"/>
          </p:cNvSpPr>
          <p:nvPr>
            <p:ph idx="1"/>
          </p:nvPr>
        </p:nvSpPr>
        <p:spPr/>
        <p:txBody>
          <a:bodyPr/>
          <a:lstStyle/>
          <a:p>
            <a:r>
              <a:rPr lang="en-US" dirty="0" smtClean="0"/>
              <a:t>God wants us to be holy</a:t>
            </a:r>
            <a:endParaRPr lang="en-US" dirty="0" smtClean="0"/>
          </a:p>
          <a:p>
            <a:r>
              <a:rPr lang="en-US" dirty="0" smtClean="0"/>
              <a:t>He has given us His Spirit to accomplish that</a:t>
            </a:r>
          </a:p>
          <a:p>
            <a:r>
              <a:rPr lang="en-US" dirty="0" smtClean="0"/>
              <a:t>He has given us His Word to guide us</a:t>
            </a:r>
            <a:endParaRPr lang="en-US" dirty="0"/>
          </a:p>
        </p:txBody>
      </p:sp>
    </p:spTree>
    <p:extLst>
      <p:ext uri="{BB962C8B-B14F-4D97-AF65-F5344CB8AC3E}">
        <p14:creationId xmlns:p14="http://schemas.microsoft.com/office/powerpoint/2010/main" val="1188666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a:t>
            </a:r>
            <a:endParaRPr lang="en-US" dirty="0"/>
          </a:p>
        </p:txBody>
      </p:sp>
      <p:sp>
        <p:nvSpPr>
          <p:cNvPr id="3" name="Content Placeholder 2"/>
          <p:cNvSpPr>
            <a:spLocks noGrp="1"/>
          </p:cNvSpPr>
          <p:nvPr>
            <p:ph idx="1"/>
          </p:nvPr>
        </p:nvSpPr>
        <p:spPr/>
        <p:txBody>
          <a:bodyPr/>
          <a:lstStyle/>
          <a:p>
            <a:r>
              <a:rPr lang="en-US" dirty="0" smtClean="0"/>
              <a:t>Focus on God’s holiness</a:t>
            </a:r>
          </a:p>
          <a:p>
            <a:r>
              <a:rPr lang="en-US" dirty="0" smtClean="0"/>
              <a:t>Become convinced that you are dead to sin and the flesh and alive to God</a:t>
            </a:r>
          </a:p>
          <a:p>
            <a:r>
              <a:rPr lang="en-US" dirty="0" smtClean="0"/>
              <a:t>Surrender to God’s righteousness / yield to God’s Spirit</a:t>
            </a:r>
          </a:p>
        </p:txBody>
      </p:sp>
    </p:spTree>
    <p:extLst>
      <p:ext uri="{BB962C8B-B14F-4D97-AF65-F5344CB8AC3E}">
        <p14:creationId xmlns:p14="http://schemas.microsoft.com/office/powerpoint/2010/main" val="1901153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a:t>
            </a:r>
            <a:endParaRPr lang="en-US" dirty="0"/>
          </a:p>
        </p:txBody>
      </p:sp>
      <p:sp>
        <p:nvSpPr>
          <p:cNvPr id="3" name="Content Placeholder 2"/>
          <p:cNvSpPr>
            <a:spLocks noGrp="1"/>
          </p:cNvSpPr>
          <p:nvPr>
            <p:ph idx="1"/>
          </p:nvPr>
        </p:nvSpPr>
        <p:spPr/>
        <p:txBody>
          <a:bodyPr/>
          <a:lstStyle/>
          <a:p>
            <a:r>
              <a:rPr lang="en-US" dirty="0"/>
              <a:t>Compare your actions and reactions to His (5:19-23; Eph. 4:31-32; 5:3-10)</a:t>
            </a:r>
          </a:p>
          <a:p>
            <a:r>
              <a:rPr lang="en-US" dirty="0" smtClean="0"/>
              <a:t>Accept </a:t>
            </a:r>
            <a:r>
              <a:rPr lang="en-US" dirty="0"/>
              <a:t>God’s disciple: </a:t>
            </a:r>
            <a:r>
              <a:rPr lang="en-US" dirty="0" smtClean="0"/>
              <a:t>He ‘disciplines </a:t>
            </a:r>
            <a:r>
              <a:rPr lang="en-US" dirty="0"/>
              <a:t>us for our good, so that we may share His </a:t>
            </a:r>
            <a:r>
              <a:rPr lang="en-US" dirty="0" smtClean="0"/>
              <a:t>holiness’ (Heb. 12:10)</a:t>
            </a:r>
            <a:endParaRPr lang="en-US" dirty="0" smtClean="0"/>
          </a:p>
        </p:txBody>
      </p:sp>
    </p:spTree>
    <p:extLst>
      <p:ext uri="{BB962C8B-B14F-4D97-AF65-F5344CB8AC3E}">
        <p14:creationId xmlns:p14="http://schemas.microsoft.com/office/powerpoint/2010/main" val="3348847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a:t>
            </a:r>
            <a:endParaRPr lang="en-US" dirty="0"/>
          </a:p>
        </p:txBody>
      </p:sp>
      <p:sp>
        <p:nvSpPr>
          <p:cNvPr id="3" name="Content Placeholder 2"/>
          <p:cNvSpPr>
            <a:spLocks noGrp="1"/>
          </p:cNvSpPr>
          <p:nvPr>
            <p:ph idx="1"/>
          </p:nvPr>
        </p:nvSpPr>
        <p:spPr/>
        <p:txBody>
          <a:bodyPr/>
          <a:lstStyle/>
          <a:p>
            <a:r>
              <a:rPr lang="en-US" b="1" dirty="0" smtClean="0"/>
              <a:t>In </a:t>
            </a:r>
            <a:r>
              <a:rPr lang="en-US" b="1" dirty="0" smtClean="0"/>
              <a:t>the power of the Holy </a:t>
            </a:r>
            <a:r>
              <a:rPr lang="en-US" b="1" dirty="0" smtClean="0"/>
              <a:t>Spirit, at the prompting of the Holy Spirit</a:t>
            </a:r>
            <a:r>
              <a:rPr lang="en-US" dirty="0" smtClean="0"/>
              <a:t>, put to death the deeds of the body, and offer your body as a living sacrifice of holiness to please God</a:t>
            </a:r>
            <a:endParaRPr lang="en-US" dirty="0"/>
          </a:p>
          <a:p>
            <a:endParaRPr lang="en-US" dirty="0"/>
          </a:p>
        </p:txBody>
      </p:sp>
    </p:spTree>
    <p:extLst>
      <p:ext uri="{BB962C8B-B14F-4D97-AF65-F5344CB8AC3E}">
        <p14:creationId xmlns:p14="http://schemas.microsoft.com/office/powerpoint/2010/main" val="2412284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Galatians 5:24-26</a:t>
            </a:r>
            <a:endParaRPr lang="en-US" dirty="0"/>
          </a:p>
        </p:txBody>
      </p:sp>
      <p:sp>
        <p:nvSpPr>
          <p:cNvPr id="3" name="Content Placeholder 2"/>
          <p:cNvSpPr>
            <a:spLocks noGrp="1"/>
          </p:cNvSpPr>
          <p:nvPr>
            <p:ph idx="1"/>
          </p:nvPr>
        </p:nvSpPr>
        <p:spPr/>
        <p:txBody>
          <a:bodyPr/>
          <a:lstStyle/>
          <a:p>
            <a:r>
              <a:rPr lang="en-US" dirty="0" smtClean="0"/>
              <a:t>5:24 - Now </a:t>
            </a:r>
            <a:r>
              <a:rPr lang="en-US" dirty="0"/>
              <a:t>those who belong to Christ Jesus have crucified the flesh with its passions and desires</a:t>
            </a:r>
            <a:r>
              <a:rPr lang="en-US" dirty="0" smtClean="0"/>
              <a:t>.</a:t>
            </a:r>
          </a:p>
          <a:p>
            <a:r>
              <a:rPr lang="en-US" dirty="0" smtClean="0"/>
              <a:t>Freedom</a:t>
            </a:r>
            <a:r>
              <a:rPr lang="en-US" dirty="0"/>
              <a:t>, Death, and Life</a:t>
            </a:r>
            <a:endParaRPr lang="en-US" dirty="0" smtClean="0"/>
          </a:p>
        </p:txBody>
      </p:sp>
    </p:spTree>
    <p:extLst>
      <p:ext uri="{BB962C8B-B14F-4D97-AF65-F5344CB8AC3E}">
        <p14:creationId xmlns:p14="http://schemas.microsoft.com/office/powerpoint/2010/main" val="1262177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Does God Want?</a:t>
            </a:r>
            <a:endParaRPr lang="en-US" dirty="0"/>
          </a:p>
        </p:txBody>
      </p:sp>
      <p:sp>
        <p:nvSpPr>
          <p:cNvPr id="3" name="Content Placeholder 2"/>
          <p:cNvSpPr>
            <a:spLocks noGrp="1"/>
          </p:cNvSpPr>
          <p:nvPr>
            <p:ph idx="1"/>
          </p:nvPr>
        </p:nvSpPr>
        <p:spPr>
          <a:xfrm>
            <a:off x="457200" y="1200151"/>
            <a:ext cx="8382000" cy="3394472"/>
          </a:xfrm>
        </p:spPr>
        <p:txBody>
          <a:bodyPr/>
          <a:lstStyle/>
          <a:p>
            <a:r>
              <a:rPr lang="en-US" dirty="0"/>
              <a:t>Eph. </a:t>
            </a:r>
            <a:r>
              <a:rPr lang="en-US" dirty="0" smtClean="0"/>
              <a:t>1:4 - …He </a:t>
            </a:r>
            <a:r>
              <a:rPr lang="en-US" dirty="0"/>
              <a:t>chose us in Him before the foundation of the world, that we would be holy and blameless before Him</a:t>
            </a:r>
            <a:r>
              <a:rPr lang="en-US" dirty="0" smtClean="0"/>
              <a:t>. …</a:t>
            </a:r>
          </a:p>
        </p:txBody>
      </p:sp>
    </p:spTree>
    <p:extLst>
      <p:ext uri="{BB962C8B-B14F-4D97-AF65-F5344CB8AC3E}">
        <p14:creationId xmlns:p14="http://schemas.microsoft.com/office/powerpoint/2010/main" val="1003998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Does God Want?</a:t>
            </a:r>
            <a:endParaRPr lang="en-US" dirty="0"/>
          </a:p>
        </p:txBody>
      </p:sp>
      <p:sp>
        <p:nvSpPr>
          <p:cNvPr id="3" name="Content Placeholder 2"/>
          <p:cNvSpPr>
            <a:spLocks noGrp="1"/>
          </p:cNvSpPr>
          <p:nvPr>
            <p:ph idx="1"/>
          </p:nvPr>
        </p:nvSpPr>
        <p:spPr>
          <a:xfrm>
            <a:off x="457200" y="1200151"/>
            <a:ext cx="8382000" cy="3394472"/>
          </a:xfrm>
        </p:spPr>
        <p:txBody>
          <a:bodyPr/>
          <a:lstStyle/>
          <a:p>
            <a:r>
              <a:rPr lang="en-US" dirty="0" smtClean="0"/>
              <a:t>Col. 1:22 - </a:t>
            </a:r>
            <a:r>
              <a:rPr lang="en-US" dirty="0"/>
              <a:t>yet </a:t>
            </a:r>
            <a:r>
              <a:rPr lang="en-US" dirty="0" smtClean="0"/>
              <a:t>[Christ] </a:t>
            </a:r>
            <a:r>
              <a:rPr lang="en-US" dirty="0"/>
              <a:t>has now reconciled you in His fleshly body through death, in order to present you before </a:t>
            </a:r>
            <a:r>
              <a:rPr lang="en-US" dirty="0" smtClean="0"/>
              <a:t>[the Father] holy </a:t>
            </a:r>
            <a:r>
              <a:rPr lang="en-US" dirty="0"/>
              <a:t>and blameless and beyond reproach…</a:t>
            </a:r>
            <a:endParaRPr lang="en-US" dirty="0" smtClean="0"/>
          </a:p>
        </p:txBody>
      </p:sp>
    </p:spTree>
    <p:extLst>
      <p:ext uri="{BB962C8B-B14F-4D97-AF65-F5344CB8AC3E}">
        <p14:creationId xmlns:p14="http://schemas.microsoft.com/office/powerpoint/2010/main" val="216985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Does God Want?</a:t>
            </a:r>
            <a:endParaRPr lang="en-US" dirty="0"/>
          </a:p>
        </p:txBody>
      </p:sp>
      <p:sp>
        <p:nvSpPr>
          <p:cNvPr id="3" name="Content Placeholder 2"/>
          <p:cNvSpPr>
            <a:spLocks noGrp="1"/>
          </p:cNvSpPr>
          <p:nvPr>
            <p:ph idx="1"/>
          </p:nvPr>
        </p:nvSpPr>
        <p:spPr>
          <a:xfrm>
            <a:off x="457200" y="1200151"/>
            <a:ext cx="8382000" cy="3394472"/>
          </a:xfrm>
        </p:spPr>
        <p:txBody>
          <a:bodyPr/>
          <a:lstStyle/>
          <a:p>
            <a:r>
              <a:rPr lang="en-US" dirty="0" smtClean="0"/>
              <a:t>1 Thess. 4:3 </a:t>
            </a:r>
            <a:r>
              <a:rPr lang="en-US" dirty="0"/>
              <a:t>-  For this is the will of God, your </a:t>
            </a:r>
            <a:r>
              <a:rPr lang="en-US" dirty="0" smtClean="0"/>
              <a:t>sanctification [holiness]…</a:t>
            </a:r>
          </a:p>
          <a:p>
            <a:r>
              <a:rPr lang="en-US" dirty="0" smtClean="0"/>
              <a:t>4:7 For </a:t>
            </a:r>
            <a:r>
              <a:rPr lang="en-US" dirty="0"/>
              <a:t>God has not called us for the purpose of impurity, but in </a:t>
            </a:r>
            <a:r>
              <a:rPr lang="en-US" dirty="0" smtClean="0"/>
              <a:t>sanctification </a:t>
            </a:r>
            <a:r>
              <a:rPr lang="en-US" dirty="0"/>
              <a:t>[holiness]</a:t>
            </a:r>
            <a:r>
              <a:rPr lang="en-US" dirty="0" smtClean="0"/>
              <a:t>.</a:t>
            </a:r>
          </a:p>
        </p:txBody>
      </p:sp>
    </p:spTree>
    <p:extLst>
      <p:ext uri="{BB962C8B-B14F-4D97-AF65-F5344CB8AC3E}">
        <p14:creationId xmlns:p14="http://schemas.microsoft.com/office/powerpoint/2010/main" val="3284247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Does God Want?</a:t>
            </a:r>
            <a:endParaRPr lang="en-US" dirty="0"/>
          </a:p>
        </p:txBody>
      </p:sp>
      <p:sp>
        <p:nvSpPr>
          <p:cNvPr id="3" name="Content Placeholder 2"/>
          <p:cNvSpPr>
            <a:spLocks noGrp="1"/>
          </p:cNvSpPr>
          <p:nvPr>
            <p:ph idx="1"/>
          </p:nvPr>
        </p:nvSpPr>
        <p:spPr>
          <a:xfrm>
            <a:off x="457200" y="1200151"/>
            <a:ext cx="8382000" cy="3394472"/>
          </a:xfrm>
        </p:spPr>
        <p:txBody>
          <a:bodyPr/>
          <a:lstStyle/>
          <a:p>
            <a:r>
              <a:rPr lang="en-US" dirty="0" smtClean="0"/>
              <a:t>Heb. 12:14 </a:t>
            </a:r>
            <a:r>
              <a:rPr lang="en-US" dirty="0"/>
              <a:t>- </a:t>
            </a:r>
            <a:r>
              <a:rPr lang="en-US" dirty="0" smtClean="0"/>
              <a:t>Pursue </a:t>
            </a:r>
            <a:r>
              <a:rPr lang="en-US" dirty="0"/>
              <a:t>peace with all men, and the sanctification [holiness</a:t>
            </a:r>
            <a:r>
              <a:rPr lang="en-US" dirty="0" smtClean="0"/>
              <a:t>] without </a:t>
            </a:r>
            <a:r>
              <a:rPr lang="en-US" dirty="0"/>
              <a:t>which no one will see the Lord. </a:t>
            </a:r>
            <a:endParaRPr lang="en-US" dirty="0" smtClean="0"/>
          </a:p>
        </p:txBody>
      </p:sp>
    </p:spTree>
    <p:extLst>
      <p:ext uri="{BB962C8B-B14F-4D97-AF65-F5344CB8AC3E}">
        <p14:creationId xmlns:p14="http://schemas.microsoft.com/office/powerpoint/2010/main" val="3642818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Does God Want?</a:t>
            </a:r>
            <a:endParaRPr lang="en-US" dirty="0"/>
          </a:p>
        </p:txBody>
      </p:sp>
      <p:sp>
        <p:nvSpPr>
          <p:cNvPr id="3" name="Content Placeholder 2"/>
          <p:cNvSpPr>
            <a:spLocks noGrp="1"/>
          </p:cNvSpPr>
          <p:nvPr>
            <p:ph idx="1"/>
          </p:nvPr>
        </p:nvSpPr>
        <p:spPr>
          <a:xfrm>
            <a:off x="457200" y="1200151"/>
            <a:ext cx="8382000" cy="3394472"/>
          </a:xfrm>
        </p:spPr>
        <p:txBody>
          <a:bodyPr/>
          <a:lstStyle/>
          <a:p>
            <a:r>
              <a:rPr lang="en-US" dirty="0" smtClean="0"/>
              <a:t>Eph. 5:1 </a:t>
            </a:r>
            <a:r>
              <a:rPr lang="en-US" dirty="0"/>
              <a:t>-  Therefore be imitators of God, as beloved children</a:t>
            </a:r>
            <a:r>
              <a:rPr lang="en-US" dirty="0" smtClean="0"/>
              <a:t>; …</a:t>
            </a:r>
          </a:p>
        </p:txBody>
      </p:sp>
    </p:spTree>
    <p:extLst>
      <p:ext uri="{BB962C8B-B14F-4D97-AF65-F5344CB8AC3E}">
        <p14:creationId xmlns:p14="http://schemas.microsoft.com/office/powerpoint/2010/main" val="2020624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Does God Want?</a:t>
            </a:r>
            <a:endParaRPr lang="en-US" dirty="0"/>
          </a:p>
        </p:txBody>
      </p:sp>
      <p:sp>
        <p:nvSpPr>
          <p:cNvPr id="3" name="Content Placeholder 2"/>
          <p:cNvSpPr>
            <a:spLocks noGrp="1"/>
          </p:cNvSpPr>
          <p:nvPr>
            <p:ph idx="1"/>
          </p:nvPr>
        </p:nvSpPr>
        <p:spPr>
          <a:xfrm>
            <a:off x="457200" y="1200151"/>
            <a:ext cx="8382000" cy="3394472"/>
          </a:xfrm>
        </p:spPr>
        <p:txBody>
          <a:bodyPr/>
          <a:lstStyle/>
          <a:p>
            <a:r>
              <a:rPr lang="en-US" sz="3400" dirty="0" smtClean="0"/>
              <a:t>1 Pet. </a:t>
            </a:r>
            <a:r>
              <a:rPr lang="en-US" sz="3400" dirty="0"/>
              <a:t>1:14-16 - </a:t>
            </a:r>
            <a:r>
              <a:rPr lang="en-US" sz="3400" dirty="0" smtClean="0"/>
              <a:t>As </a:t>
            </a:r>
            <a:r>
              <a:rPr lang="en-US" sz="3400" dirty="0"/>
              <a:t>obedient children, do not be conformed to the former lusts which were yours in your ignorance, </a:t>
            </a:r>
            <a:r>
              <a:rPr lang="en-US" sz="3400" dirty="0" smtClean="0"/>
              <a:t>but </a:t>
            </a:r>
            <a:r>
              <a:rPr lang="en-US" sz="3400" dirty="0"/>
              <a:t>like the Holy One who called you, be holy yourselves also in all your behavior; </a:t>
            </a:r>
            <a:r>
              <a:rPr lang="en-US" sz="3400" dirty="0" smtClean="0"/>
              <a:t>because </a:t>
            </a:r>
            <a:r>
              <a:rPr lang="en-US" sz="3400" dirty="0"/>
              <a:t>it is written, “You shall be holy, for I am holy.”</a:t>
            </a:r>
            <a:endParaRPr lang="en-US" sz="3400" dirty="0" smtClean="0"/>
          </a:p>
        </p:txBody>
      </p:sp>
    </p:spTree>
    <p:extLst>
      <p:ext uri="{BB962C8B-B14F-4D97-AF65-F5344CB8AC3E}">
        <p14:creationId xmlns:p14="http://schemas.microsoft.com/office/powerpoint/2010/main" val="441475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16755</TotalTime>
  <Words>809</Words>
  <Application>Microsoft Office PowerPoint</Application>
  <PresentationFormat>On-screen Show (16:9)</PresentationFormat>
  <Paragraphs>80</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blank</vt:lpstr>
      <vt:lpstr>PowerPoint Presentation</vt:lpstr>
      <vt:lpstr>Freedom: a Matter of  Life and Death</vt:lpstr>
      <vt:lpstr>Galatians 5:24-26</vt:lpstr>
      <vt:lpstr>What Does God Want?</vt:lpstr>
      <vt:lpstr>What Does God Want?</vt:lpstr>
      <vt:lpstr>What Does God Want?</vt:lpstr>
      <vt:lpstr>What Does God Want?</vt:lpstr>
      <vt:lpstr>What Does God Want?</vt:lpstr>
      <vt:lpstr>What Does God Want?</vt:lpstr>
      <vt:lpstr>Herbert Lockyer, Sr.</vt:lpstr>
      <vt:lpstr>Yet We Are Free</vt:lpstr>
      <vt:lpstr>Freedom of Choice</vt:lpstr>
      <vt:lpstr>Freedom of Choice</vt:lpstr>
      <vt:lpstr>Freedom and Death</vt:lpstr>
      <vt:lpstr>Freedom, Death, and Life</vt:lpstr>
      <vt:lpstr>Freedom, Death, and Life</vt:lpstr>
      <vt:lpstr>Life</vt:lpstr>
      <vt:lpstr>Freedom, Death, and Life</vt:lpstr>
      <vt:lpstr>Freedom, Death, and Life</vt:lpstr>
      <vt:lpstr>Freedom, Death, and Life</vt:lpstr>
      <vt:lpstr>Freedom, Death, and Life</vt:lpstr>
      <vt:lpstr>Freedom, Death, and Life</vt:lpstr>
      <vt:lpstr>Freedom, Death, and Life</vt:lpstr>
      <vt:lpstr>So What?</vt:lpstr>
      <vt:lpstr>So What?</vt:lpstr>
      <vt:lpstr>So What?</vt:lpstr>
      <vt:lpstr>So What?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 Bjorkfelt</dc:creator>
  <cp:lastModifiedBy>Eric Bjorkfelt</cp:lastModifiedBy>
  <cp:revision>442</cp:revision>
  <cp:lastPrinted>2015-07-19T12:52:46Z</cp:lastPrinted>
  <dcterms:created xsi:type="dcterms:W3CDTF">2015-04-02T13:04:14Z</dcterms:created>
  <dcterms:modified xsi:type="dcterms:W3CDTF">2015-08-09T12:13:30Z</dcterms:modified>
</cp:coreProperties>
</file>