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469" r:id="rId3"/>
    <p:sldId id="470" r:id="rId4"/>
    <p:sldId id="471" r:id="rId5"/>
    <p:sldId id="472" r:id="rId6"/>
    <p:sldId id="474" r:id="rId7"/>
    <p:sldId id="476" r:id="rId8"/>
    <p:sldId id="475" r:id="rId9"/>
  </p:sldIdLst>
  <p:sldSz cx="9144000" cy="5143500" type="screen16x9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C50A"/>
    <a:srgbClr val="F6EDCA"/>
    <a:srgbClr val="F0D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82984" autoAdjust="0"/>
  </p:normalViewPr>
  <p:slideViewPr>
    <p:cSldViewPr>
      <p:cViewPr varScale="1">
        <p:scale>
          <a:sx n="101" d="100"/>
          <a:sy n="101" d="100"/>
        </p:scale>
        <p:origin x="690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AFA43780-7CEC-4FCB-A860-656F6372A05A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D7CDACC-8A6A-4888-BC03-85BA41977D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7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3699FE-FBFE-443A-93D5-6244A1DACBD2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11400" y="525463"/>
            <a:ext cx="46736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29940"/>
            <a:ext cx="7437120" cy="31546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05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9806218-5C51-4ADB-914E-82CF7BA67A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381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2941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4000"/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665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28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3200"/>
            </a:lvl3pPr>
            <a:lvl4pPr>
              <a:defRPr sz="3200"/>
            </a:lvl4pPr>
            <a:lvl5pPr>
              <a:defRPr sz="3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78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38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973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87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124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7187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C9C64-4D6E-469D-89D9-615E77F6A964}" type="datetimeFigureOut">
              <a:rPr lang="en-US" smtClean="0"/>
              <a:t>8/1/2015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00D195-23BA-4E81-885B-8A5FC7E562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W.A.L.K.</a:t>
            </a:r>
            <a:endParaRPr lang="en-US" sz="9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800350"/>
            <a:ext cx="7467600" cy="1600200"/>
          </a:xfrm>
        </p:spPr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</a:rPr>
              <a:t>Galatians </a:t>
            </a:r>
            <a:r>
              <a:rPr lang="en-US" i="1" dirty="0" smtClean="0">
                <a:solidFill>
                  <a:schemeClr val="tx1"/>
                </a:solidFill>
              </a:rPr>
              <a:t>5:19-25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65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smtClean="0"/>
              <a:t>Galatians </a:t>
            </a:r>
            <a:r>
              <a:rPr lang="en-US" sz="4800" b="1" dirty="0" smtClean="0"/>
              <a:t>5:24-25</a:t>
            </a:r>
            <a:endParaRPr lang="en-US" sz="48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And those who belong to Christ Jesus have crucified the flesh with its passions and desires. </a:t>
            </a:r>
            <a:r>
              <a:rPr lang="en-US" dirty="0" smtClean="0"/>
              <a:t>If </a:t>
            </a:r>
            <a:r>
              <a:rPr lang="en-US" dirty="0"/>
              <a:t>we live by the Spirit, let us also walk by the Spirit.</a:t>
            </a:r>
          </a:p>
        </p:txBody>
      </p:sp>
    </p:spTree>
    <p:extLst>
      <p:ext uri="{BB962C8B-B14F-4D97-AF65-F5344CB8AC3E}">
        <p14:creationId xmlns:p14="http://schemas.microsoft.com/office/powerpoint/2010/main" val="12621770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23850"/>
            <a:ext cx="9144000" cy="1676400"/>
          </a:xfrm>
        </p:spPr>
        <p:txBody>
          <a:bodyPr>
            <a:normAutofit/>
          </a:bodyPr>
          <a:lstStyle/>
          <a:p>
            <a:r>
              <a:rPr lang="en-US" sz="9600" b="1" dirty="0" smtClean="0"/>
              <a:t>W</a:t>
            </a:r>
            <a:r>
              <a:rPr lang="en-US" sz="4800" b="1" dirty="0" smtClean="0"/>
              <a:t>.A.L.K.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749028"/>
            <a:ext cx="8534400" cy="339447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 smtClean="0"/>
              <a:t>To WALK in the Spirit, we must        first be found IN Christ</a:t>
            </a:r>
          </a:p>
          <a:p>
            <a:pPr marL="742950" indent="-742950">
              <a:buAutoNum type="arabicPeriod"/>
            </a:pPr>
            <a:r>
              <a:rPr lang="en-US" dirty="0" smtClean="0"/>
              <a:t>To WALK in the Spirit, we must     continually trust Christ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1435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/>
              <a:t>Washed in the Blood </a:t>
            </a:r>
            <a:r>
              <a:rPr lang="en-US" sz="4000" dirty="0" smtClean="0"/>
              <a:t>(v. 24)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191717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23850"/>
            <a:ext cx="9144000" cy="16764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W.</a:t>
            </a:r>
            <a:r>
              <a:rPr lang="en-US" sz="9600" b="1" dirty="0" smtClean="0"/>
              <a:t>A</a:t>
            </a:r>
            <a:r>
              <a:rPr lang="en-US" sz="4800" b="1" dirty="0" smtClean="0"/>
              <a:t>.L.K.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962150"/>
            <a:ext cx="8534400" cy="339447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 smtClean="0"/>
              <a:t>To WALK in the Spirit we must      allow the Spirit to do work</a:t>
            </a:r>
          </a:p>
          <a:p>
            <a:pPr marL="742950" indent="-742950">
              <a:buAutoNum type="arabicPeriod"/>
            </a:pPr>
            <a:r>
              <a:rPr lang="en-US" dirty="0" smtClean="0"/>
              <a:t>To WALK in the Spirit, we must       allow the Spirit to lead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74295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/>
              <a:t>Aligned By (and with) the Spirit </a:t>
            </a:r>
          </a:p>
          <a:p>
            <a:pPr algn="r"/>
            <a:r>
              <a:rPr lang="en-US" sz="4000" dirty="0" smtClean="0"/>
              <a:t>(vv. 16-18)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7818791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23850"/>
            <a:ext cx="9144000" cy="16764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W.A.</a:t>
            </a:r>
            <a:r>
              <a:rPr lang="en-US" sz="9600" b="1" dirty="0" smtClean="0"/>
              <a:t>L</a:t>
            </a:r>
            <a:r>
              <a:rPr lang="en-US" sz="4800" b="1" dirty="0" smtClean="0"/>
              <a:t>.K.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749028"/>
            <a:ext cx="8534400" cy="339447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 smtClean="0"/>
              <a:t>To WALK in the Spirit we must      leave the desires of the flesh</a:t>
            </a:r>
          </a:p>
          <a:p>
            <a:pPr marL="742950" indent="-742950">
              <a:buAutoNum type="arabicPeriod"/>
            </a:pPr>
            <a:r>
              <a:rPr lang="en-US" dirty="0" smtClean="0"/>
              <a:t>To WALK in the Spirit, we must       let Christ live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1435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/>
              <a:t>Leave it &amp; Live it </a:t>
            </a:r>
            <a:r>
              <a:rPr lang="en-US" sz="4000" dirty="0" smtClean="0"/>
              <a:t>(vv. 19-23)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50217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3124200" y="-247650"/>
            <a:ext cx="9144000" cy="16764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W.A.L.</a:t>
            </a:r>
            <a:r>
              <a:rPr lang="en-US" sz="9600" b="1" dirty="0" smtClean="0"/>
              <a:t>K</a:t>
            </a:r>
            <a:r>
              <a:rPr lang="en-US" sz="4800" b="1" dirty="0" smtClean="0"/>
              <a:t>.</a:t>
            </a:r>
            <a:endParaRPr lang="en-US" sz="4000" b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26" r="12441"/>
          <a:stretch/>
        </p:blipFill>
        <p:spPr>
          <a:xfrm rot="5400000">
            <a:off x="2859006" y="169943"/>
            <a:ext cx="4190999" cy="4117813"/>
          </a:xfr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76200" y="626918"/>
            <a:ext cx="9144000" cy="2667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/>
              <a:t>Keep </a:t>
            </a:r>
          </a:p>
          <a:p>
            <a:pPr algn="l"/>
            <a:r>
              <a:rPr lang="en-US" sz="4800" b="1" dirty="0" smtClean="0"/>
              <a:t>Step </a:t>
            </a:r>
            <a:r>
              <a:rPr lang="en-US" sz="4000" dirty="0" smtClean="0"/>
              <a:t>(v. 25)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5574720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323850"/>
            <a:ext cx="9144000" cy="1676400"/>
          </a:xfrm>
        </p:spPr>
        <p:txBody>
          <a:bodyPr>
            <a:normAutofit/>
          </a:bodyPr>
          <a:lstStyle/>
          <a:p>
            <a:r>
              <a:rPr lang="en-US" sz="4800" b="1" dirty="0" smtClean="0"/>
              <a:t>W.A.L.</a:t>
            </a:r>
            <a:r>
              <a:rPr lang="en-US" sz="9600" b="1" dirty="0" smtClean="0"/>
              <a:t>K</a:t>
            </a:r>
            <a:r>
              <a:rPr lang="en-US" sz="4800" b="1" dirty="0" smtClean="0"/>
              <a:t>.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749028"/>
            <a:ext cx="8534400" cy="3394472"/>
          </a:xfrm>
        </p:spPr>
        <p:txBody>
          <a:bodyPr/>
          <a:lstStyle/>
          <a:p>
            <a:pPr marL="742950" indent="-742950">
              <a:buAutoNum type="arabicPeriod"/>
            </a:pPr>
            <a:r>
              <a:rPr lang="en-US" dirty="0" smtClean="0"/>
              <a:t>To WALK in the Spirit we must      rely on His life and strength</a:t>
            </a:r>
          </a:p>
          <a:p>
            <a:pPr marL="742950" indent="-742950">
              <a:buAutoNum type="arabicPeriod"/>
            </a:pPr>
            <a:r>
              <a:rPr lang="en-US" dirty="0" smtClean="0"/>
              <a:t>To WALK in the Spirit, we must       follow His call and command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514350"/>
            <a:ext cx="9144000" cy="1676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800" b="1" dirty="0" smtClean="0"/>
              <a:t>Keep Step </a:t>
            </a:r>
            <a:r>
              <a:rPr lang="en-US" sz="4000" dirty="0" smtClean="0"/>
              <a:t>(v. 25)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8172107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uiExpand="1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604" y="0"/>
            <a:ext cx="8991600" cy="1905000"/>
          </a:xfrm>
        </p:spPr>
        <p:txBody>
          <a:bodyPr>
            <a:normAutofit/>
          </a:bodyPr>
          <a:lstStyle/>
          <a:p>
            <a:pPr algn="l"/>
            <a:r>
              <a:rPr lang="en-US" sz="7200" b="1" dirty="0" smtClean="0"/>
              <a:t>W</a:t>
            </a:r>
            <a:r>
              <a:rPr lang="en-US" sz="4800" b="1" dirty="0" smtClean="0"/>
              <a:t>ashed in the Blood</a:t>
            </a:r>
            <a:endParaRPr lang="en-US" sz="7200" b="1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1145027"/>
            <a:ext cx="8991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 smtClean="0"/>
              <a:t>A</a:t>
            </a:r>
            <a:r>
              <a:rPr lang="en-US" sz="4800" b="1" dirty="0" smtClean="0"/>
              <a:t>ligned By (and with) the Spirit</a:t>
            </a:r>
            <a:endParaRPr lang="en-US" sz="72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457200" y="1962150"/>
            <a:ext cx="8991600" cy="17355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 smtClean="0"/>
              <a:t>L</a:t>
            </a:r>
            <a:r>
              <a:rPr lang="en-US" sz="4800" b="1" dirty="0" smtClean="0"/>
              <a:t>eave it &amp; Live it</a:t>
            </a:r>
            <a:endParaRPr lang="en-US" sz="72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3050027"/>
            <a:ext cx="8991600" cy="1600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7200" b="1" dirty="0" smtClean="0"/>
              <a:t>K</a:t>
            </a:r>
            <a:r>
              <a:rPr lang="en-US" sz="4800" b="1" dirty="0" smtClean="0"/>
              <a:t>eep Step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7421865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15796</TotalTime>
  <Words>213</Words>
  <Application>Microsoft Office PowerPoint</Application>
  <PresentationFormat>On-screen Show (16:9)</PresentationFormat>
  <Paragraphs>28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blank</vt:lpstr>
      <vt:lpstr>W.A.L.K.</vt:lpstr>
      <vt:lpstr>Galatians 5:24-25</vt:lpstr>
      <vt:lpstr>W.A.L.K.</vt:lpstr>
      <vt:lpstr>W.A.L.K.</vt:lpstr>
      <vt:lpstr>W.A.L.K.</vt:lpstr>
      <vt:lpstr>W.A.L.K.</vt:lpstr>
      <vt:lpstr>W.A.L.K.</vt:lpstr>
      <vt:lpstr>Washed in the Blood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Bjorkfelt</dc:creator>
  <cp:lastModifiedBy>Yurk Family</cp:lastModifiedBy>
  <cp:revision>413</cp:revision>
  <cp:lastPrinted>2015-07-19T12:52:46Z</cp:lastPrinted>
  <dcterms:created xsi:type="dcterms:W3CDTF">2015-04-02T13:04:14Z</dcterms:created>
  <dcterms:modified xsi:type="dcterms:W3CDTF">2015-08-02T03:33:21Z</dcterms:modified>
</cp:coreProperties>
</file>