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535" r:id="rId2"/>
    <p:sldId id="256" r:id="rId3"/>
    <p:sldId id="538" r:id="rId4"/>
    <p:sldId id="552" r:id="rId5"/>
    <p:sldId id="469" r:id="rId6"/>
    <p:sldId id="526" r:id="rId7"/>
    <p:sldId id="539" r:id="rId8"/>
    <p:sldId id="540" r:id="rId9"/>
    <p:sldId id="541" r:id="rId10"/>
    <p:sldId id="544" r:id="rId11"/>
    <p:sldId id="546" r:id="rId12"/>
    <p:sldId id="545" r:id="rId13"/>
    <p:sldId id="547" r:id="rId14"/>
    <p:sldId id="542" r:id="rId15"/>
    <p:sldId id="548" r:id="rId16"/>
    <p:sldId id="549" r:id="rId17"/>
    <p:sldId id="553" r:id="rId18"/>
    <p:sldId id="554" r:id="rId19"/>
    <p:sldId id="550" r:id="rId20"/>
    <p:sldId id="555" r:id="rId21"/>
    <p:sldId id="543" r:id="rId22"/>
    <p:sldId id="551" r:id="rId23"/>
    <p:sldId id="534" r:id="rId24"/>
    <p:sldId id="556" r:id="rId25"/>
  </p:sldIdLst>
  <p:sldSz cx="9144000" cy="5143500" type="screen16x9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C50A"/>
    <a:srgbClr val="F6EDCA"/>
    <a:srgbClr val="F0DF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2984" autoAdjust="0"/>
  </p:normalViewPr>
  <p:slideViewPr>
    <p:cSldViewPr>
      <p:cViewPr varScale="1">
        <p:scale>
          <a:sx n="123" d="100"/>
          <a:sy n="123" d="100"/>
        </p:scale>
        <p:origin x="-90" y="-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FA43780-7CEC-4FCB-A860-656F6372A05A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D7CDACC-8A6A-4888-BC03-85BA41977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53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53699FE-FBFE-443A-93D5-6244A1DACBD2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806218-5C51-4ADB-914E-82CF7BA67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81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94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4000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65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12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78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3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73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87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24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18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C9C64-4D6E-469D-89D9-615E77F6A964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47129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Cross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305800" cy="3394472"/>
          </a:xfrm>
        </p:spPr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1:4 – Christ gave Himself for our sins so that He might rescue us from this present evil age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2:15-21 – Justified by faith in Christ’s completed work</a:t>
            </a:r>
          </a:p>
        </p:txBody>
      </p:sp>
    </p:spTree>
    <p:extLst>
      <p:ext uri="{BB962C8B-B14F-4D97-AF65-F5344CB8AC3E}">
        <p14:creationId xmlns:p14="http://schemas.microsoft.com/office/powerpoint/2010/main" val="4079947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Cross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305800" cy="3394472"/>
          </a:xfrm>
        </p:spPr>
        <p:txBody>
          <a:bodyPr/>
          <a:lstStyle/>
          <a:p>
            <a:r>
              <a:rPr lang="en-US" dirty="0" smtClean="0">
                <a:sym typeface="Wingdings" panose="05000000000000000000" pitchFamily="2" charset="2"/>
              </a:rPr>
              <a:t>3:10-14 </a:t>
            </a:r>
            <a:r>
              <a:rPr lang="en-US" dirty="0">
                <a:sym typeface="Wingdings" panose="05000000000000000000" pitchFamily="2" charset="2"/>
              </a:rPr>
              <a:t>– Christ </a:t>
            </a:r>
            <a:r>
              <a:rPr lang="en-US" dirty="0" smtClean="0">
                <a:sym typeface="Wingdings" panose="05000000000000000000" pitchFamily="2" charset="2"/>
              </a:rPr>
              <a:t>became a curse for us on the cross to redeem us from the curse of the law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5:11 – the cross is a stumbling block (1 Cor. 1:18-25)</a:t>
            </a:r>
          </a:p>
        </p:txBody>
      </p:sp>
    </p:spTree>
    <p:extLst>
      <p:ext uri="{BB962C8B-B14F-4D97-AF65-F5344CB8AC3E}">
        <p14:creationId xmlns:p14="http://schemas.microsoft.com/office/powerpoint/2010/main" val="506240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Cross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305800" cy="3394472"/>
          </a:xfrm>
        </p:spPr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Rom. </a:t>
            </a:r>
            <a:r>
              <a:rPr lang="en-US" dirty="0" smtClean="0">
                <a:sym typeface="Wingdings" panose="05000000000000000000" pitchFamily="2" charset="2"/>
              </a:rPr>
              <a:t>5:6-11 – Reconciliation (Eph. 2)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Hebrews – Jesus: Priest and Sacrifice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1 John 4:9-10 – Propitiation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1 Pet. 2:24 – He bore our sins</a:t>
            </a:r>
          </a:p>
          <a:p>
            <a:endParaRPr lang="en-US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8898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Cross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305800" cy="3394472"/>
          </a:xfrm>
        </p:spPr>
        <p:txBody>
          <a:bodyPr/>
          <a:lstStyle/>
          <a:p>
            <a:r>
              <a:rPr lang="en-US" dirty="0" smtClean="0">
                <a:sym typeface="Wingdings" panose="05000000000000000000" pitchFamily="2" charset="2"/>
              </a:rPr>
              <a:t>1 Cor. 5:21 – God made Him to be sin on our behalf, so that we might become the righteousness of God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Rom. 8:1-4 – the cross accomplished what the law could not (Gal. 2:16)</a:t>
            </a:r>
          </a:p>
        </p:txBody>
      </p:sp>
    </p:spTree>
    <p:extLst>
      <p:ext uri="{BB962C8B-B14F-4D97-AF65-F5344CB8AC3E}">
        <p14:creationId xmlns:p14="http://schemas.microsoft.com/office/powerpoint/2010/main" val="732540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Their True Teacher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305800" cy="3394472"/>
          </a:xfrm>
        </p:spPr>
        <p:txBody>
          <a:bodyPr/>
          <a:lstStyle/>
          <a:p>
            <a:pPr marL="742950" indent="-742950">
              <a:buFont typeface="+mj-lt"/>
              <a:buAutoNum type="arabicPeriod" startAt="2"/>
            </a:pPr>
            <a:r>
              <a:rPr lang="en-US" dirty="0" smtClean="0">
                <a:sym typeface="Wingdings" panose="05000000000000000000" pitchFamily="2" charset="2"/>
              </a:rPr>
              <a:t>He was dead to the world (14b-15)</a:t>
            </a:r>
          </a:p>
          <a:p>
            <a:pPr lvl="1"/>
            <a:r>
              <a:rPr lang="en-US" i="1" dirty="0" err="1" smtClean="0">
                <a:sym typeface="Wingdings" panose="05000000000000000000" pitchFamily="2" charset="2"/>
              </a:rPr>
              <a:t>Kosmos</a:t>
            </a:r>
            <a:r>
              <a:rPr lang="en-US" dirty="0" smtClean="0">
                <a:sym typeface="Wingdings" panose="05000000000000000000" pitchFamily="2" charset="2"/>
              </a:rPr>
              <a:t> – world system controlled by Satan (John 12:31; Eph. 2:1-3)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By faith, Jesus’ death ends our relationship with the world system</a:t>
            </a:r>
          </a:p>
        </p:txBody>
      </p:sp>
    </p:spTree>
    <p:extLst>
      <p:ext uri="{BB962C8B-B14F-4D97-AF65-F5344CB8AC3E}">
        <p14:creationId xmlns:p14="http://schemas.microsoft.com/office/powerpoint/2010/main" val="2278649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Their True Teacher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305800" cy="3394472"/>
          </a:xfrm>
        </p:spPr>
        <p:txBody>
          <a:bodyPr/>
          <a:lstStyle/>
          <a:p>
            <a:pPr marL="742950" indent="-742950">
              <a:buFont typeface="+mj-lt"/>
              <a:buAutoNum type="arabicPeriod" startAt="2"/>
            </a:pPr>
            <a:r>
              <a:rPr lang="en-US" dirty="0" smtClean="0">
                <a:sym typeface="Wingdings" panose="05000000000000000000" pitchFamily="2" charset="2"/>
              </a:rPr>
              <a:t>He was dead to the world (14b-15)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2:20 – crucified regarding the Law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5:24 – crucified the flesh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6:14 – crucified to the world</a:t>
            </a:r>
          </a:p>
        </p:txBody>
      </p:sp>
    </p:spTree>
    <p:extLst>
      <p:ext uri="{BB962C8B-B14F-4D97-AF65-F5344CB8AC3E}">
        <p14:creationId xmlns:p14="http://schemas.microsoft.com/office/powerpoint/2010/main" val="105926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Their True Teacher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305800" cy="3394472"/>
          </a:xfrm>
        </p:spPr>
        <p:txBody>
          <a:bodyPr/>
          <a:lstStyle/>
          <a:p>
            <a:pPr marL="742950" indent="-742950">
              <a:buFont typeface="+mj-lt"/>
              <a:buAutoNum type="arabicPeriod" startAt="2"/>
            </a:pPr>
            <a:r>
              <a:rPr lang="en-US" dirty="0" smtClean="0">
                <a:sym typeface="Wingdings" panose="05000000000000000000" pitchFamily="2" charset="2"/>
              </a:rPr>
              <a:t>He was dead to the world (14b-15)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Man-centered religion is </a:t>
            </a:r>
            <a:r>
              <a:rPr lang="en-US" dirty="0" smtClean="0">
                <a:sym typeface="Wingdings" panose="05000000000000000000" pitchFamily="2" charset="2"/>
              </a:rPr>
              <a:t>part of the world system and is meaningless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He was a new creation!</a:t>
            </a:r>
            <a:endParaRPr lang="en-US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54601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Neither is Anything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305800" cy="3394472"/>
          </a:xfrm>
        </p:spPr>
        <p:txBody>
          <a:bodyPr/>
          <a:lstStyle/>
          <a:p>
            <a:r>
              <a:rPr lang="en-US" dirty="0" smtClean="0">
                <a:sym typeface="Wingdings" panose="05000000000000000000" pitchFamily="2" charset="2"/>
              </a:rPr>
              <a:t>6:15 – ‘but a new creation’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5:6 – ‘but faith working through love’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1 Cor. </a:t>
            </a:r>
            <a:r>
              <a:rPr lang="en-US" dirty="0">
                <a:sym typeface="Wingdings" panose="05000000000000000000" pitchFamily="2" charset="2"/>
              </a:rPr>
              <a:t>7:19 </a:t>
            </a:r>
            <a:r>
              <a:rPr lang="en-US" dirty="0" smtClean="0">
                <a:sym typeface="Wingdings" panose="05000000000000000000" pitchFamily="2" charset="2"/>
              </a:rPr>
              <a:t>– ‘but </a:t>
            </a:r>
            <a:r>
              <a:rPr lang="en-US" dirty="0">
                <a:sym typeface="Wingdings" panose="05000000000000000000" pitchFamily="2" charset="2"/>
              </a:rPr>
              <a:t>what matters is the keeping of the commandments of God</a:t>
            </a:r>
            <a:r>
              <a:rPr lang="en-US" dirty="0" smtClean="0">
                <a:sym typeface="Wingdings" panose="05000000000000000000" pitchFamily="2" charset="2"/>
              </a:rPr>
              <a:t>.’</a:t>
            </a:r>
            <a:endParaRPr lang="en-US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3293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Neither is Anything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305800" cy="3394472"/>
          </a:xfrm>
        </p:spPr>
        <p:txBody>
          <a:bodyPr/>
          <a:lstStyle/>
          <a:p>
            <a:r>
              <a:rPr lang="en-US" dirty="0" smtClean="0">
                <a:sym typeface="Wingdings" panose="05000000000000000000" pitchFamily="2" charset="2"/>
              </a:rPr>
              <a:t>Christ loved us and gave Himself for our sins (1:4; 2:20)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The more that is real to us (faith), the more it produces love expressed in obedience (holiness)</a:t>
            </a:r>
            <a:endParaRPr lang="en-US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00979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Neither is Anything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305800" cy="3394472"/>
          </a:xfrm>
        </p:spPr>
        <p:txBody>
          <a:bodyPr/>
          <a:lstStyle/>
          <a:p>
            <a:r>
              <a:rPr lang="en-US" dirty="0" smtClean="0">
                <a:sym typeface="Wingdings" panose="05000000000000000000" pitchFamily="2" charset="2"/>
              </a:rPr>
              <a:t>What you believe determines how you live (Eph. 1:17; Col. 1:9-10)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2 </a:t>
            </a:r>
            <a:r>
              <a:rPr lang="en-US" dirty="0">
                <a:sym typeface="Wingdings" panose="05000000000000000000" pitchFamily="2" charset="2"/>
              </a:rPr>
              <a:t>Cor. </a:t>
            </a:r>
            <a:r>
              <a:rPr lang="en-US" dirty="0" smtClean="0">
                <a:sym typeface="Wingdings" panose="05000000000000000000" pitchFamily="2" charset="2"/>
              </a:rPr>
              <a:t>5:14-17</a:t>
            </a:r>
            <a:endParaRPr lang="en-US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14203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i="1" dirty="0" smtClean="0"/>
              <a:t>“Let Me Sum Up”</a:t>
            </a:r>
            <a:endParaRPr lang="en-US" sz="44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800350"/>
            <a:ext cx="7467600" cy="1600200"/>
          </a:xfrm>
        </p:spPr>
        <p:txBody>
          <a:bodyPr/>
          <a:lstStyle/>
          <a:p>
            <a:endParaRPr lang="en-US" sz="1400" dirty="0" smtClean="0"/>
          </a:p>
          <a:p>
            <a:r>
              <a:rPr lang="en-US" dirty="0" smtClean="0"/>
              <a:t>Galatians 6:11-18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6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Neither is Anything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305800" cy="3394472"/>
          </a:xfrm>
        </p:spPr>
        <p:txBody>
          <a:bodyPr/>
          <a:lstStyle/>
          <a:p>
            <a:r>
              <a:rPr lang="en-US" dirty="0" smtClean="0">
                <a:sym typeface="Wingdings" panose="05000000000000000000" pitchFamily="2" charset="2"/>
              </a:rPr>
              <a:t>Gospel-centered </a:t>
            </a:r>
            <a:r>
              <a:rPr lang="en-US" dirty="0" smtClean="0">
                <a:sym typeface="Wingdings" panose="05000000000000000000" pitchFamily="2" charset="2"/>
              </a:rPr>
              <a:t>walking brings peace and mercy (cf. </a:t>
            </a:r>
            <a:r>
              <a:rPr lang="en-US" dirty="0" smtClean="0">
                <a:sym typeface="Wingdings" panose="05000000000000000000" pitchFamily="2" charset="2"/>
              </a:rPr>
              <a:t>2:14)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Walking by the Spirit brings life (5:22-23; 6:8)</a:t>
            </a:r>
            <a:endParaRPr lang="en-US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1103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Their True Teacher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305800" cy="3394472"/>
          </a:xfrm>
        </p:spPr>
        <p:txBody>
          <a:bodyPr/>
          <a:lstStyle/>
          <a:p>
            <a:pPr marL="742950" indent="-742950">
              <a:buFont typeface="+mj-lt"/>
              <a:buAutoNum type="arabicPeriod" startAt="3"/>
            </a:pPr>
            <a:r>
              <a:rPr lang="en-US" dirty="0" smtClean="0">
                <a:sym typeface="Wingdings" panose="05000000000000000000" pitchFamily="2" charset="2"/>
              </a:rPr>
              <a:t>He bore the brand-marks of Jesus (17)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Cattle, bad slaves, army deserters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Scars from persecution (2 Cor. 11)</a:t>
            </a: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96789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Their True Teacher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305800" cy="3394472"/>
          </a:xfrm>
        </p:spPr>
        <p:txBody>
          <a:bodyPr/>
          <a:lstStyle/>
          <a:p>
            <a:pPr marL="742950" indent="-742950">
              <a:buFont typeface="+mj-lt"/>
              <a:buAutoNum type="arabicPeriod" startAt="3"/>
            </a:pPr>
            <a:r>
              <a:rPr lang="en-US" dirty="0" smtClean="0">
                <a:sym typeface="Wingdings" panose="05000000000000000000" pitchFamily="2" charset="2"/>
              </a:rPr>
              <a:t>He bore the brand-marks of Jesus (17)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“You want to compare scars?”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Closing appeal to apostolic authority</a:t>
            </a:r>
          </a:p>
        </p:txBody>
      </p:sp>
    </p:spTree>
    <p:extLst>
      <p:ext uri="{BB962C8B-B14F-4D97-AF65-F5344CB8AC3E}">
        <p14:creationId xmlns:p14="http://schemas.microsoft.com/office/powerpoint/2010/main" val="2012730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382000" cy="3394472"/>
          </a:xfrm>
        </p:spPr>
        <p:txBody>
          <a:bodyPr/>
          <a:lstStyle/>
          <a:p>
            <a:r>
              <a:rPr lang="en-US" dirty="0"/>
              <a:t>We are made right with God by grace through </a:t>
            </a:r>
            <a:r>
              <a:rPr lang="en-US" dirty="0" smtClean="0"/>
              <a:t>faith!</a:t>
            </a:r>
            <a:endParaRPr lang="en-US" dirty="0"/>
          </a:p>
          <a:p>
            <a:pPr lvl="1"/>
            <a:r>
              <a:rPr lang="en-US" dirty="0" smtClean="0"/>
              <a:t>Any mixture of self-righteousness in your gospel? (2:16)</a:t>
            </a:r>
          </a:p>
          <a:p>
            <a:pPr lvl="1"/>
            <a:r>
              <a:rPr lang="en-US" dirty="0" smtClean="0"/>
              <a:t>Any gospel-inconsistency? (2:11-14)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7081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must know and believe what is true (John 8:31-32)</a:t>
            </a:r>
          </a:p>
          <a:p>
            <a:r>
              <a:rPr lang="en-US" dirty="0" smtClean="0"/>
              <a:t>We must stand firm in what </a:t>
            </a:r>
            <a:r>
              <a:rPr lang="en-US" smtClean="0"/>
              <a:t>is true (5:1)</a:t>
            </a:r>
          </a:p>
          <a:p>
            <a:r>
              <a:rPr lang="en-US" smtClean="0"/>
              <a:t>Choices </a:t>
            </a:r>
            <a:r>
              <a:rPr lang="en-US" dirty="0" smtClean="0"/>
              <a:t>have consequences (6:7-10)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4942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Galatians 6:11-18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Marks of False Teachers</a:t>
            </a:r>
          </a:p>
          <a:p>
            <a:r>
              <a:rPr lang="en-US" dirty="0" smtClean="0"/>
              <a:t>Three Marks of their True Teacher</a:t>
            </a:r>
          </a:p>
        </p:txBody>
      </p:sp>
    </p:spTree>
    <p:extLst>
      <p:ext uri="{BB962C8B-B14F-4D97-AF65-F5344CB8AC3E}">
        <p14:creationId xmlns:p14="http://schemas.microsoft.com/office/powerpoint/2010/main" val="574984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Galatians 6:11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“See </a:t>
            </a:r>
            <a:r>
              <a:rPr lang="en-US" dirty="0"/>
              <a:t>with what large letters I am writing to you with my own hand</a:t>
            </a:r>
            <a:r>
              <a:rPr lang="en-US" dirty="0" smtClean="0"/>
              <a:t>.”</a:t>
            </a:r>
          </a:p>
          <a:p>
            <a:pPr lvl="1"/>
            <a:r>
              <a:rPr lang="en-US" dirty="0" smtClean="0"/>
              <a:t>The whole letter?  Just the ending?</a:t>
            </a:r>
          </a:p>
          <a:p>
            <a:pPr lvl="1"/>
            <a:r>
              <a:rPr lang="en-US" dirty="0" smtClean="0"/>
              <a:t>Intended to draw attention to his concern and appeal</a:t>
            </a:r>
          </a:p>
        </p:txBody>
      </p:sp>
    </p:spTree>
    <p:extLst>
      <p:ext uri="{BB962C8B-B14F-4D97-AF65-F5344CB8AC3E}">
        <p14:creationId xmlns:p14="http://schemas.microsoft.com/office/powerpoint/2010/main" val="3189324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Galatians 6:11-18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Verse 12 – They want to avoid persecution</a:t>
            </a:r>
          </a:p>
          <a:p>
            <a:pPr lvl="1"/>
            <a:r>
              <a:rPr lang="en-US" sz="3200" dirty="0"/>
              <a:t>Verse </a:t>
            </a:r>
            <a:r>
              <a:rPr lang="en-US" sz="3200" dirty="0" smtClean="0"/>
              <a:t>13 – They don’t keep the Law</a:t>
            </a:r>
          </a:p>
          <a:p>
            <a:pPr lvl="2"/>
            <a:r>
              <a:rPr lang="en-US" sz="3200" dirty="0"/>
              <a:t>Verse </a:t>
            </a:r>
            <a:r>
              <a:rPr lang="en-US" sz="3200" dirty="0" smtClean="0"/>
              <a:t>14 – I </a:t>
            </a:r>
            <a:r>
              <a:rPr lang="en-US" sz="3200" dirty="0" smtClean="0"/>
              <a:t>will </a:t>
            </a:r>
            <a:r>
              <a:rPr lang="en-US" sz="3200" dirty="0" smtClean="0"/>
              <a:t>boast </a:t>
            </a:r>
            <a:r>
              <a:rPr lang="en-US" sz="3200" dirty="0" smtClean="0"/>
              <a:t>only in the cross</a:t>
            </a:r>
            <a:endParaRPr lang="en-US" sz="3200" dirty="0" smtClean="0"/>
          </a:p>
          <a:p>
            <a:pPr lvl="2"/>
            <a:r>
              <a:rPr lang="en-US" sz="3200" dirty="0"/>
              <a:t>Verse </a:t>
            </a:r>
            <a:r>
              <a:rPr lang="en-US" sz="3200" dirty="0" smtClean="0"/>
              <a:t>15 – Neither c. nor </a:t>
            </a:r>
            <a:r>
              <a:rPr lang="en-US" sz="3200" dirty="0" err="1" smtClean="0"/>
              <a:t>unc</a:t>
            </a:r>
            <a:r>
              <a:rPr lang="en-US" sz="3200" dirty="0" smtClean="0"/>
              <a:t>. is anything </a:t>
            </a:r>
          </a:p>
          <a:p>
            <a:pPr lvl="1"/>
            <a:r>
              <a:rPr lang="en-US" sz="3200" dirty="0"/>
              <a:t>Verse </a:t>
            </a:r>
            <a:r>
              <a:rPr lang="en-US" sz="3200" dirty="0" smtClean="0"/>
              <a:t>16 – All who walk by this </a:t>
            </a:r>
            <a:r>
              <a:rPr lang="en-US" sz="3200" dirty="0" smtClean="0"/>
              <a:t>rule…</a:t>
            </a:r>
            <a:endParaRPr lang="en-US" sz="3200" dirty="0" smtClean="0"/>
          </a:p>
          <a:p>
            <a:r>
              <a:rPr lang="en-US" sz="3200" dirty="0"/>
              <a:t>Verse </a:t>
            </a:r>
            <a:r>
              <a:rPr lang="en-US" sz="3200" dirty="0" smtClean="0"/>
              <a:t>17 – I bear the marks of persecution</a:t>
            </a:r>
          </a:p>
        </p:txBody>
      </p:sp>
    </p:spTree>
    <p:extLst>
      <p:ext uri="{BB962C8B-B14F-4D97-AF65-F5344CB8AC3E}">
        <p14:creationId xmlns:p14="http://schemas.microsoft.com/office/powerpoint/2010/main" val="1262177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Three Marks of False </a:t>
            </a:r>
            <a:r>
              <a:rPr lang="en-US" dirty="0" smtClean="0"/>
              <a:t>Teachers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305800" cy="3394472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dirty="0" smtClean="0">
                <a:sym typeface="Wingdings" panose="05000000000000000000" pitchFamily="2" charset="2"/>
              </a:rPr>
              <a:t>They desired </a:t>
            </a:r>
            <a:r>
              <a:rPr lang="en-US" dirty="0">
                <a:sym typeface="Wingdings" panose="05000000000000000000" pitchFamily="2" charset="2"/>
              </a:rPr>
              <a:t>to make a good showing in the </a:t>
            </a:r>
            <a:r>
              <a:rPr lang="en-US" dirty="0" smtClean="0">
                <a:sym typeface="Wingdings" panose="05000000000000000000" pitchFamily="2" charset="2"/>
              </a:rPr>
              <a:t>flesh (12a)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External religion, self-righteousness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For men or God? - 1:10; 2:12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Matthew 6 (“When you…”)</a:t>
            </a:r>
          </a:p>
        </p:txBody>
      </p:sp>
    </p:spTree>
    <p:extLst>
      <p:ext uri="{BB962C8B-B14F-4D97-AF65-F5344CB8AC3E}">
        <p14:creationId xmlns:p14="http://schemas.microsoft.com/office/powerpoint/2010/main" val="522856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Three Marks of False </a:t>
            </a:r>
            <a:r>
              <a:rPr lang="en-US" dirty="0" smtClean="0"/>
              <a:t>Teachers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305800" cy="3394472"/>
          </a:xfrm>
        </p:spPr>
        <p:txBody>
          <a:bodyPr/>
          <a:lstStyle/>
          <a:p>
            <a:pPr marL="742950" indent="-742950">
              <a:buFont typeface="+mj-lt"/>
              <a:buAutoNum type="arabicPeriod" startAt="2"/>
            </a:pPr>
            <a:r>
              <a:rPr lang="en-US" dirty="0" smtClean="0">
                <a:sym typeface="Wingdings" panose="05000000000000000000" pitchFamily="2" charset="2"/>
              </a:rPr>
              <a:t>They compromised to avoid </a:t>
            </a:r>
            <a:r>
              <a:rPr lang="en-US" dirty="0" smtClean="0"/>
              <a:t>being persecuted </a:t>
            </a:r>
            <a:r>
              <a:rPr lang="en-US" dirty="0"/>
              <a:t>for the </a:t>
            </a:r>
            <a:r>
              <a:rPr lang="en-US" dirty="0" smtClean="0"/>
              <a:t>cross</a:t>
            </a:r>
            <a:r>
              <a:rPr lang="en-US" dirty="0" smtClean="0">
                <a:sym typeface="Wingdings" panose="05000000000000000000" pitchFamily="2" charset="2"/>
              </a:rPr>
              <a:t> (12b)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See 5:11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From Jews? 2:11-13; Acts 14:19-23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From Gentiles? Acts 16:16-24</a:t>
            </a: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49136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Three Marks of False </a:t>
            </a:r>
            <a:r>
              <a:rPr lang="en-US" dirty="0" smtClean="0"/>
              <a:t>Teachers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305800" cy="3394472"/>
          </a:xfrm>
        </p:spPr>
        <p:txBody>
          <a:bodyPr/>
          <a:lstStyle/>
          <a:p>
            <a:pPr marL="742950" indent="-742950">
              <a:buFont typeface="+mj-lt"/>
              <a:buAutoNum type="arabicPeriod" startAt="3"/>
            </a:pPr>
            <a:r>
              <a:rPr lang="en-US" dirty="0">
                <a:sym typeface="Wingdings" panose="05000000000000000000" pitchFamily="2" charset="2"/>
              </a:rPr>
              <a:t>They </a:t>
            </a:r>
            <a:r>
              <a:rPr lang="en-US" dirty="0" smtClean="0">
                <a:sym typeface="Wingdings" panose="05000000000000000000" pitchFamily="2" charset="2"/>
              </a:rPr>
              <a:t>did </a:t>
            </a:r>
            <a:r>
              <a:rPr lang="en-US" dirty="0">
                <a:sym typeface="Wingdings" panose="05000000000000000000" pitchFamily="2" charset="2"/>
              </a:rPr>
              <a:t>not even keep the Law themselves (</a:t>
            </a:r>
            <a:r>
              <a:rPr lang="en-US" dirty="0" smtClean="0">
                <a:sym typeface="Wingdings" panose="05000000000000000000" pitchFamily="2" charset="2"/>
              </a:rPr>
              <a:t>13)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Safety, not sanctification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Numbers, not </a:t>
            </a:r>
            <a:r>
              <a:rPr lang="en-US" dirty="0" smtClean="0">
                <a:sym typeface="Wingdings" panose="05000000000000000000" pitchFamily="2" charset="2"/>
              </a:rPr>
              <a:t>holiness (4:17)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2 Tim. 3:1-5</a:t>
            </a: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13515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Their True Teacher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305800" cy="3394472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dirty="0" smtClean="0">
                <a:sym typeface="Wingdings" panose="05000000000000000000" pitchFamily="2" charset="2"/>
              </a:rPr>
              <a:t>He would only boast in the cross of Christ (14a)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Grace-based humility (what </a:t>
            </a:r>
            <a:r>
              <a:rPr lang="en-US" i="1" dirty="0" smtClean="0">
                <a:sym typeface="Wingdings" panose="05000000000000000000" pitchFamily="2" charset="2"/>
              </a:rPr>
              <a:t>can</a:t>
            </a:r>
            <a:r>
              <a:rPr lang="en-US" dirty="0" smtClean="0">
                <a:sym typeface="Wingdings" panose="05000000000000000000" pitchFamily="2" charset="2"/>
              </a:rPr>
              <a:t> you boast about?)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Phil. 3; 2 Cor. 11</a:t>
            </a:r>
          </a:p>
        </p:txBody>
      </p:sp>
    </p:spTree>
    <p:extLst>
      <p:ext uri="{BB962C8B-B14F-4D97-AF65-F5344CB8AC3E}">
        <p14:creationId xmlns:p14="http://schemas.microsoft.com/office/powerpoint/2010/main" val="3077458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20757</TotalTime>
  <Words>724</Words>
  <Application>Microsoft Office PowerPoint</Application>
  <PresentationFormat>On-screen Show (16:9)</PresentationFormat>
  <Paragraphs>92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blank</vt:lpstr>
      <vt:lpstr>PowerPoint Presentation</vt:lpstr>
      <vt:lpstr>“Let Me Sum Up”</vt:lpstr>
      <vt:lpstr>Galatians 6:11-18</vt:lpstr>
      <vt:lpstr>Galatians 6:11</vt:lpstr>
      <vt:lpstr>Galatians 6:11-18</vt:lpstr>
      <vt:lpstr>Three Marks of False Teachers</vt:lpstr>
      <vt:lpstr>Three Marks of False Teachers</vt:lpstr>
      <vt:lpstr>Three Marks of False Teachers</vt:lpstr>
      <vt:lpstr>Their True Teacher</vt:lpstr>
      <vt:lpstr>The Cross</vt:lpstr>
      <vt:lpstr>The Cross</vt:lpstr>
      <vt:lpstr>The Cross</vt:lpstr>
      <vt:lpstr>The Cross</vt:lpstr>
      <vt:lpstr>Their True Teacher</vt:lpstr>
      <vt:lpstr>Their True Teacher</vt:lpstr>
      <vt:lpstr>Their True Teacher</vt:lpstr>
      <vt:lpstr>Neither is Anything</vt:lpstr>
      <vt:lpstr>Neither is Anything</vt:lpstr>
      <vt:lpstr>Neither is Anything</vt:lpstr>
      <vt:lpstr>Neither is Anything</vt:lpstr>
      <vt:lpstr>Their True Teacher</vt:lpstr>
      <vt:lpstr>Their True Teacher</vt:lpstr>
      <vt:lpstr>So What?</vt:lpstr>
      <vt:lpstr>So What?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Bjorkfelt</dc:creator>
  <cp:lastModifiedBy>Eric Bjorkfelt</cp:lastModifiedBy>
  <cp:revision>576</cp:revision>
  <cp:lastPrinted>2015-08-14T12:01:56Z</cp:lastPrinted>
  <dcterms:created xsi:type="dcterms:W3CDTF">2015-04-02T13:04:14Z</dcterms:created>
  <dcterms:modified xsi:type="dcterms:W3CDTF">2015-08-30T13:14:10Z</dcterms:modified>
</cp:coreProperties>
</file>