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86" r:id="rId2"/>
    <p:sldId id="306" r:id="rId3"/>
    <p:sldId id="305" r:id="rId4"/>
    <p:sldId id="256" r:id="rId5"/>
    <p:sldId id="273" r:id="rId6"/>
    <p:sldId id="288" r:id="rId7"/>
    <p:sldId id="291" r:id="rId8"/>
    <p:sldId id="304" r:id="rId9"/>
    <p:sldId id="292" r:id="rId10"/>
    <p:sldId id="294" r:id="rId11"/>
    <p:sldId id="295" r:id="rId12"/>
    <p:sldId id="289" r:id="rId13"/>
    <p:sldId id="290" r:id="rId14"/>
    <p:sldId id="302" r:id="rId15"/>
    <p:sldId id="296" r:id="rId16"/>
    <p:sldId id="314" r:id="rId17"/>
    <p:sldId id="297" r:id="rId18"/>
    <p:sldId id="301" r:id="rId19"/>
    <p:sldId id="298" r:id="rId20"/>
    <p:sldId id="299" r:id="rId21"/>
    <p:sldId id="300" r:id="rId22"/>
    <p:sldId id="307" r:id="rId23"/>
    <p:sldId id="308" r:id="rId24"/>
    <p:sldId id="309" r:id="rId25"/>
    <p:sldId id="310" r:id="rId26"/>
    <p:sldId id="311" r:id="rId27"/>
    <p:sldId id="313" r:id="rId28"/>
    <p:sldId id="315" r:id="rId29"/>
    <p:sldId id="316" r:id="rId30"/>
    <p:sldId id="312" r:id="rId31"/>
  </p:sldIdLst>
  <p:sldSz cx="9144000" cy="5143500" type="screen16x9"/>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84" autoAdjust="0"/>
  </p:normalViewPr>
  <p:slideViewPr>
    <p:cSldViewPr>
      <p:cViewPr varScale="1">
        <p:scale>
          <a:sx n="88" d="100"/>
          <a:sy n="88" d="100"/>
        </p:scale>
        <p:origin x="-96" y="-54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4DC101DE-8720-47E9-85C5-D1AAB3BE9F92}" type="datetimeFigureOut">
              <a:rPr lang="en-US" smtClean="0"/>
              <a:t>9/28/2015</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60EBB0FA-2B2C-43CD-97B2-6B93125AA48F}" type="slidenum">
              <a:rPr lang="en-US" smtClean="0"/>
              <a:t>‹#›</a:t>
            </a:fld>
            <a:endParaRPr lang="en-US"/>
          </a:p>
        </p:txBody>
      </p:sp>
    </p:spTree>
    <p:extLst>
      <p:ext uri="{BB962C8B-B14F-4D97-AF65-F5344CB8AC3E}">
        <p14:creationId xmlns:p14="http://schemas.microsoft.com/office/powerpoint/2010/main" val="2719798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B53699FE-FBFE-443A-93D5-6244A1DACBD2}" type="datetimeFigureOut">
              <a:rPr lang="en-US" smtClean="0"/>
              <a:t>9/28/2015</a:t>
            </a:fld>
            <a:endParaRPr lang="en-US"/>
          </a:p>
        </p:txBody>
      </p:sp>
      <p:sp>
        <p:nvSpPr>
          <p:cNvPr id="4" name="Slide Image Placeholder 3"/>
          <p:cNvSpPr>
            <a:spLocks noGrp="1" noRot="1" noChangeAspect="1"/>
          </p:cNvSpPr>
          <p:nvPr>
            <p:ph type="sldImg" idx="2"/>
          </p:nvPr>
        </p:nvSpPr>
        <p:spPr>
          <a:xfrm>
            <a:off x="2311400" y="525463"/>
            <a:ext cx="46736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F9806218-5C51-4ADB-914E-82CF7BA67A70}" type="slidenum">
              <a:rPr lang="en-US" smtClean="0"/>
              <a:t>‹#›</a:t>
            </a:fld>
            <a:endParaRPr lang="en-US"/>
          </a:p>
        </p:txBody>
      </p:sp>
    </p:spTree>
    <p:extLst>
      <p:ext uri="{BB962C8B-B14F-4D97-AF65-F5344CB8AC3E}">
        <p14:creationId xmlns:p14="http://schemas.microsoft.com/office/powerpoint/2010/main" val="2087381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1</a:t>
            </a:fld>
            <a:endParaRPr lang="en-US"/>
          </a:p>
        </p:txBody>
      </p:sp>
    </p:spTree>
    <p:extLst>
      <p:ext uri="{BB962C8B-B14F-4D97-AF65-F5344CB8AC3E}">
        <p14:creationId xmlns:p14="http://schemas.microsoft.com/office/powerpoint/2010/main" val="2358175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Yasha</a:t>
            </a:r>
            <a:r>
              <a:rPr lang="en-US" baseline="0" dirty="0" smtClean="0"/>
              <a:t> (929), </a:t>
            </a:r>
            <a:r>
              <a:rPr lang="en-US" baseline="0" dirty="0" err="1" smtClean="0"/>
              <a:t>pg</a:t>
            </a:r>
            <a:r>
              <a:rPr lang="en-US" baseline="0" dirty="0" smtClean="0"/>
              <a:t> 415</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11</a:t>
            </a:fld>
            <a:endParaRPr lang="en-US"/>
          </a:p>
        </p:txBody>
      </p:sp>
    </p:spTree>
    <p:extLst>
      <p:ext uri="{BB962C8B-B14F-4D97-AF65-F5344CB8AC3E}">
        <p14:creationId xmlns:p14="http://schemas.microsoft.com/office/powerpoint/2010/main" val="832433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Commentary Ps. 27:4</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22</a:t>
            </a:fld>
            <a:endParaRPr lang="en-US"/>
          </a:p>
        </p:txBody>
      </p:sp>
    </p:spTree>
    <p:extLst>
      <p:ext uri="{BB962C8B-B14F-4D97-AF65-F5344CB8AC3E}">
        <p14:creationId xmlns:p14="http://schemas.microsoft.com/office/powerpoint/2010/main" val="902561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Heb</a:t>
            </a:r>
            <a:r>
              <a:rPr lang="en-US" dirty="0" smtClean="0"/>
              <a:t> 11,</a:t>
            </a:r>
            <a:r>
              <a:rPr lang="en-US" baseline="0" dirty="0" smtClean="0"/>
              <a:t> </a:t>
            </a:r>
            <a:r>
              <a:rPr lang="en-US" baseline="0" dirty="0" err="1" smtClean="0"/>
              <a:t>pg</a:t>
            </a:r>
            <a:r>
              <a:rPr lang="en-US" baseline="0" dirty="0" smtClean="0"/>
              <a:t> 1422</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28</a:t>
            </a:fld>
            <a:endParaRPr lang="en-US"/>
          </a:p>
        </p:txBody>
      </p:sp>
    </p:spTree>
    <p:extLst>
      <p:ext uri="{BB962C8B-B14F-4D97-AF65-F5344CB8AC3E}">
        <p14:creationId xmlns:p14="http://schemas.microsoft.com/office/powerpoint/2010/main" val="3800252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normAutofit/>
          </a:bodyPr>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AC9C64-4D6E-469D-89D9-615E77F6A964}"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0992941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alpha val="85000"/>
            </a:schemeClr>
          </a:solidFill>
          <a:effectLst>
            <a:softEdge rad="31750"/>
          </a:effectLst>
        </p:spPr>
        <p:txBody>
          <a:bodyPr/>
          <a:lstStyle/>
          <a:p>
            <a:r>
              <a:rPr lang="en-US" dirty="0" smtClean="0"/>
              <a:t>Click to edit Master title style</a:t>
            </a:r>
            <a:endParaRPr lang="en-US" dirty="0"/>
          </a:p>
        </p:txBody>
      </p:sp>
      <p:sp>
        <p:nvSpPr>
          <p:cNvPr id="3" name="Content Placeholder 2"/>
          <p:cNvSpPr>
            <a:spLocks noGrp="1"/>
          </p:cNvSpPr>
          <p:nvPr>
            <p:ph idx="1"/>
          </p:nvPr>
        </p:nvSpPr>
        <p:spPr>
          <a:solidFill>
            <a:schemeClr val="bg2">
              <a:alpha val="85000"/>
            </a:schemeClr>
          </a:solidFill>
          <a:effectLst>
            <a:softEdge rad="31750"/>
          </a:effectLst>
        </p:spPr>
        <p:txBody>
          <a:bodyPr/>
          <a:lstStyle>
            <a:lvl1pPr>
              <a:spcBef>
                <a:spcPts val="600"/>
              </a:spcBef>
              <a:defRPr sz="4400"/>
            </a:lvl1pPr>
            <a:lvl2pPr>
              <a:spcBef>
                <a:spcPts val="600"/>
              </a:spcBef>
              <a:defRPr sz="4400"/>
            </a:lvl2pPr>
            <a:lvl3pPr>
              <a:spcBef>
                <a:spcPts val="600"/>
              </a:spcBef>
              <a:defRPr sz="4400"/>
            </a:lvl3pPr>
            <a:lvl4pPr>
              <a:spcBef>
                <a:spcPts val="600"/>
              </a:spcBef>
              <a:defRPr sz="44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fld id="{3FAC9C64-4D6E-469D-89D9-615E77F6A964}"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5206653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C9C64-4D6E-469D-89D9-615E77F6A964}"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9198128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AC9C64-4D6E-469D-89D9-615E77F6A964}"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631878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AC9C64-4D6E-469D-89D9-615E77F6A964}" type="datetimeFigureOut">
              <a:rPr lang="en-US" smtClean="0"/>
              <a:t>9/28/2015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29913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AC9C64-4D6E-469D-89D9-615E77F6A964}" type="datetimeFigureOut">
              <a:rPr lang="en-US" smtClean="0"/>
              <a:t>9/28/2015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16849737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C9C64-4D6E-469D-89D9-615E77F6A964}" type="datetimeFigureOut">
              <a:rPr lang="en-US" smtClean="0"/>
              <a:t>9/28/2015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84438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8891243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6737187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FAC9C64-4D6E-469D-89D9-615E77F6A964}" type="datetimeFigureOut">
              <a:rPr lang="en-US" smtClean="0"/>
              <a:t>9/28/2015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00D195-23BA-4E81-885B-8A5FC7E562E4}" type="slidenum">
              <a:rPr lang="en-US" smtClean="0"/>
              <a:t>‹#›</a:t>
            </a:fld>
            <a:endParaRPr lang="en-US"/>
          </a:p>
        </p:txBody>
      </p:sp>
    </p:spTree>
    <p:extLst>
      <p:ext uri="{BB962C8B-B14F-4D97-AF65-F5344CB8AC3E}">
        <p14:creationId xmlns:p14="http://schemas.microsoft.com/office/powerpoint/2010/main" val="37764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14550"/>
            <a:ext cx="8229600" cy="838200"/>
          </a:xfrm>
        </p:spPr>
        <p:txBody>
          <a:bodyPr/>
          <a:lstStyle/>
          <a:p>
            <a:pPr marL="0" indent="0" algn="ctr">
              <a:buNone/>
            </a:pPr>
            <a:r>
              <a:rPr lang="en-US" dirty="0" smtClean="0"/>
              <a:t>Have you ever been </a:t>
            </a:r>
            <a:r>
              <a:rPr lang="en-US" dirty="0" smtClean="0"/>
              <a:t>rappelling?</a:t>
            </a:r>
            <a:endParaRPr lang="en-US" dirty="0" smtClean="0"/>
          </a:p>
        </p:txBody>
      </p:sp>
    </p:spTree>
    <p:extLst>
      <p:ext uri="{BB962C8B-B14F-4D97-AF65-F5344CB8AC3E}">
        <p14:creationId xmlns:p14="http://schemas.microsoft.com/office/powerpoint/2010/main" val="236420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Confidence</a:t>
            </a:r>
          </a:p>
        </p:txBody>
      </p:sp>
      <p:sp>
        <p:nvSpPr>
          <p:cNvPr id="3" name="Content Placeholder 2"/>
          <p:cNvSpPr>
            <a:spLocks noGrp="1"/>
          </p:cNvSpPr>
          <p:nvPr>
            <p:ph idx="1"/>
          </p:nvPr>
        </p:nvSpPr>
        <p:spPr>
          <a:xfrm>
            <a:off x="457200" y="1200150"/>
            <a:ext cx="8229600" cy="3733799"/>
          </a:xfrm>
        </p:spPr>
        <p:txBody>
          <a:bodyPr/>
          <a:lstStyle/>
          <a:p>
            <a:r>
              <a:rPr lang="en-US" dirty="0"/>
              <a:t>The </a:t>
            </a:r>
            <a:r>
              <a:rPr lang="en-US" cap="small" dirty="0"/>
              <a:t>Lord</a:t>
            </a:r>
            <a:r>
              <a:rPr lang="en-US" dirty="0"/>
              <a:t> is </a:t>
            </a:r>
            <a:r>
              <a:rPr lang="en-US" dirty="0" smtClean="0"/>
              <a:t>… my salvation</a:t>
            </a:r>
          </a:p>
          <a:p>
            <a:pPr lvl="1"/>
            <a:r>
              <a:rPr lang="en-US" dirty="0" smtClean="0"/>
              <a:t>Deliverance – Ex. 14:13</a:t>
            </a:r>
          </a:p>
          <a:p>
            <a:pPr lvl="1"/>
            <a:r>
              <a:rPr lang="en-US" dirty="0" smtClean="0"/>
              <a:t>Victory – 2 Chron. 20:17</a:t>
            </a:r>
          </a:p>
          <a:p>
            <a:pPr lvl="1"/>
            <a:r>
              <a:rPr lang="en-US" dirty="0" smtClean="0"/>
              <a:t> </a:t>
            </a:r>
            <a:r>
              <a:rPr lang="en-US" dirty="0" smtClean="0">
                <a:solidFill>
                  <a:srgbClr val="FF0000"/>
                </a:solidFill>
              </a:rPr>
              <a:t>Preservation</a:t>
            </a:r>
            <a:r>
              <a:rPr lang="en-US" dirty="0" smtClean="0"/>
              <a:t> – Ps. 62:2, 6, 7</a:t>
            </a:r>
          </a:p>
        </p:txBody>
      </p:sp>
    </p:spTree>
    <p:extLst>
      <p:ext uri="{BB962C8B-B14F-4D97-AF65-F5344CB8AC3E}">
        <p14:creationId xmlns:p14="http://schemas.microsoft.com/office/powerpoint/2010/main" val="1457751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Theological Wordbook of the OT</a:t>
            </a:r>
            <a:endParaRPr lang="en-US" i="1" dirty="0"/>
          </a:p>
        </p:txBody>
      </p:sp>
      <p:sp>
        <p:nvSpPr>
          <p:cNvPr id="3" name="Content Placeholder 2"/>
          <p:cNvSpPr>
            <a:spLocks noGrp="1"/>
          </p:cNvSpPr>
          <p:nvPr>
            <p:ph idx="1"/>
          </p:nvPr>
        </p:nvSpPr>
        <p:spPr>
          <a:xfrm>
            <a:off x="457200" y="1200150"/>
            <a:ext cx="8229600" cy="3733799"/>
          </a:xfrm>
        </p:spPr>
        <p:txBody>
          <a:bodyPr/>
          <a:lstStyle/>
          <a:p>
            <a:pPr marL="0" indent="0">
              <a:buNone/>
            </a:pPr>
            <a:r>
              <a:rPr lang="en-US" dirty="0" smtClean="0"/>
              <a:t>“Thus salvation … is also the safety and security necessary to maintain life unafraid of numerous dangers.”</a:t>
            </a:r>
          </a:p>
        </p:txBody>
      </p:sp>
    </p:spTree>
    <p:extLst>
      <p:ext uri="{BB962C8B-B14F-4D97-AF65-F5344CB8AC3E}">
        <p14:creationId xmlns:p14="http://schemas.microsoft.com/office/powerpoint/2010/main" val="914978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Confidence</a:t>
            </a:r>
          </a:p>
        </p:txBody>
      </p:sp>
      <p:sp>
        <p:nvSpPr>
          <p:cNvPr id="3" name="Content Placeholder 2"/>
          <p:cNvSpPr>
            <a:spLocks noGrp="1"/>
          </p:cNvSpPr>
          <p:nvPr>
            <p:ph idx="1"/>
          </p:nvPr>
        </p:nvSpPr>
        <p:spPr>
          <a:xfrm>
            <a:off x="457200" y="1200150"/>
            <a:ext cx="8229600" cy="3733799"/>
          </a:xfrm>
        </p:spPr>
        <p:txBody>
          <a:bodyPr/>
          <a:lstStyle/>
          <a:p>
            <a:r>
              <a:rPr lang="en-US" dirty="0" smtClean="0"/>
              <a:t>Whom </a:t>
            </a:r>
            <a:r>
              <a:rPr lang="en-US" dirty="0"/>
              <a:t>shall I </a:t>
            </a:r>
            <a:r>
              <a:rPr lang="en-US" dirty="0" smtClean="0"/>
              <a:t>fear?</a:t>
            </a:r>
          </a:p>
          <a:p>
            <a:r>
              <a:rPr lang="en-US" dirty="0" smtClean="0"/>
              <a:t>“In </a:t>
            </a:r>
            <a:r>
              <a:rPr lang="en-US" dirty="0"/>
              <a:t>God I have put my trust, I shall not be afraid. </a:t>
            </a:r>
            <a:r>
              <a:rPr lang="en-US" u="sng" dirty="0"/>
              <a:t>What can man do to me</a:t>
            </a:r>
            <a:r>
              <a:rPr lang="en-US" u="sng" dirty="0" smtClean="0"/>
              <a:t>?</a:t>
            </a:r>
            <a:r>
              <a:rPr lang="en-US" dirty="0" smtClean="0"/>
              <a:t>” Ps. 56:11 (118:6)</a:t>
            </a:r>
            <a:endParaRPr lang="en-US" dirty="0"/>
          </a:p>
        </p:txBody>
      </p:sp>
    </p:spTree>
    <p:extLst>
      <p:ext uri="{BB962C8B-B14F-4D97-AF65-F5344CB8AC3E}">
        <p14:creationId xmlns:p14="http://schemas.microsoft.com/office/powerpoint/2010/main" val="3110587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Confidence</a:t>
            </a:r>
          </a:p>
        </p:txBody>
      </p:sp>
      <p:sp>
        <p:nvSpPr>
          <p:cNvPr id="3" name="Content Placeholder 2"/>
          <p:cNvSpPr>
            <a:spLocks noGrp="1"/>
          </p:cNvSpPr>
          <p:nvPr>
            <p:ph idx="1"/>
          </p:nvPr>
        </p:nvSpPr>
        <p:spPr>
          <a:xfrm>
            <a:off x="457200" y="1200150"/>
            <a:ext cx="8229600" cy="3733799"/>
          </a:xfrm>
        </p:spPr>
        <p:txBody>
          <a:bodyPr/>
          <a:lstStyle/>
          <a:p>
            <a:r>
              <a:rPr lang="en-US" dirty="0"/>
              <a:t>The </a:t>
            </a:r>
            <a:r>
              <a:rPr lang="en-US" cap="small" dirty="0"/>
              <a:t>Lord</a:t>
            </a:r>
            <a:r>
              <a:rPr lang="en-US" dirty="0"/>
              <a:t> is </a:t>
            </a:r>
            <a:r>
              <a:rPr lang="en-US" dirty="0" smtClean="0"/>
              <a:t>the </a:t>
            </a:r>
            <a:r>
              <a:rPr lang="en-US" dirty="0"/>
              <a:t>defense of my life</a:t>
            </a:r>
            <a:endParaRPr lang="en-US" dirty="0" smtClean="0"/>
          </a:p>
          <a:p>
            <a:pPr lvl="1"/>
            <a:r>
              <a:rPr lang="en-US" i="1" dirty="0" smtClean="0"/>
              <a:t>Place of refuge</a:t>
            </a:r>
          </a:p>
          <a:p>
            <a:pPr lvl="1"/>
            <a:r>
              <a:rPr lang="en-US" dirty="0" smtClean="0"/>
              <a:t>Times of trouble – Ps. 37:39-40</a:t>
            </a:r>
          </a:p>
          <a:p>
            <a:pPr lvl="1"/>
            <a:r>
              <a:rPr lang="en-US" dirty="0" smtClean="0"/>
              <a:t> </a:t>
            </a:r>
            <a:r>
              <a:rPr lang="en-US" dirty="0" smtClean="0">
                <a:solidFill>
                  <a:srgbClr val="FF0000"/>
                </a:solidFill>
              </a:rPr>
              <a:t>Constant protection</a:t>
            </a:r>
          </a:p>
        </p:txBody>
      </p:sp>
    </p:spTree>
    <p:extLst>
      <p:ext uri="{BB962C8B-B14F-4D97-AF65-F5344CB8AC3E}">
        <p14:creationId xmlns:p14="http://schemas.microsoft.com/office/powerpoint/2010/main" val="3261494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211114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Confidence</a:t>
            </a:r>
          </a:p>
        </p:txBody>
      </p:sp>
      <p:sp>
        <p:nvSpPr>
          <p:cNvPr id="3" name="Content Placeholder 2"/>
          <p:cNvSpPr>
            <a:spLocks noGrp="1"/>
          </p:cNvSpPr>
          <p:nvPr>
            <p:ph idx="1"/>
          </p:nvPr>
        </p:nvSpPr>
        <p:spPr>
          <a:xfrm>
            <a:off x="457200" y="1200150"/>
            <a:ext cx="8229600" cy="3733799"/>
          </a:xfrm>
        </p:spPr>
        <p:txBody>
          <a:bodyPr/>
          <a:lstStyle/>
          <a:p>
            <a:r>
              <a:rPr lang="en-US" dirty="0"/>
              <a:t>Whom shall I </a:t>
            </a:r>
            <a:r>
              <a:rPr lang="en-US" dirty="0" smtClean="0"/>
              <a:t>dread</a:t>
            </a:r>
            <a:r>
              <a:rPr lang="en-US" dirty="0"/>
              <a:t>?</a:t>
            </a:r>
          </a:p>
          <a:p>
            <a:r>
              <a:rPr lang="en-US" dirty="0" smtClean="0"/>
              <a:t>Sharks? Cannibals? (2)</a:t>
            </a:r>
          </a:p>
          <a:p>
            <a:pPr lvl="1"/>
            <a:r>
              <a:rPr lang="en-US" i="1" dirty="0" smtClean="0"/>
              <a:t>Eatin</a:t>
            </a:r>
            <a:r>
              <a:rPr lang="en-US" i="1" dirty="0"/>
              <a:t>g</a:t>
            </a:r>
            <a:r>
              <a:rPr lang="en-US" i="1" dirty="0" smtClean="0"/>
              <a:t> flesh </a:t>
            </a:r>
            <a:r>
              <a:rPr lang="en-US" dirty="0" smtClean="0"/>
              <a:t>– Job 19:22</a:t>
            </a:r>
          </a:p>
          <a:p>
            <a:pPr lvl="1"/>
            <a:r>
              <a:rPr lang="en-US" dirty="0" smtClean="0"/>
              <a:t>Matt. 5:11-12</a:t>
            </a:r>
          </a:p>
        </p:txBody>
      </p:sp>
    </p:spTree>
    <p:extLst>
      <p:ext uri="{BB962C8B-B14F-4D97-AF65-F5344CB8AC3E}">
        <p14:creationId xmlns:p14="http://schemas.microsoft.com/office/powerpoint/2010/main" val="3764927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Confidence</a:t>
            </a:r>
          </a:p>
        </p:txBody>
      </p:sp>
      <p:sp>
        <p:nvSpPr>
          <p:cNvPr id="3" name="Content Placeholder 2"/>
          <p:cNvSpPr>
            <a:spLocks noGrp="1"/>
          </p:cNvSpPr>
          <p:nvPr>
            <p:ph idx="1"/>
          </p:nvPr>
        </p:nvSpPr>
        <p:spPr>
          <a:xfrm>
            <a:off x="457200" y="1200150"/>
            <a:ext cx="8229600" cy="3733799"/>
          </a:xfrm>
        </p:spPr>
        <p:txBody>
          <a:bodyPr/>
          <a:lstStyle/>
          <a:p>
            <a:r>
              <a:rPr lang="en-US" dirty="0" smtClean="0"/>
              <a:t>Because God proved Himself faithful in the past (2), David had </a:t>
            </a:r>
            <a:r>
              <a:rPr lang="en-US" dirty="0" smtClean="0">
                <a:solidFill>
                  <a:srgbClr val="FF0000"/>
                </a:solidFill>
              </a:rPr>
              <a:t>hope</a:t>
            </a:r>
            <a:r>
              <a:rPr lang="en-US" dirty="0" smtClean="0"/>
              <a:t> in Him for the future (3)</a:t>
            </a:r>
            <a:endParaRPr lang="en-US" dirty="0"/>
          </a:p>
        </p:txBody>
      </p:sp>
    </p:spTree>
    <p:extLst>
      <p:ext uri="{BB962C8B-B14F-4D97-AF65-F5344CB8AC3E}">
        <p14:creationId xmlns:p14="http://schemas.microsoft.com/office/powerpoint/2010/main" val="235562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Us?</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smtClean="0"/>
              <a:t>He is the same God (</a:t>
            </a:r>
            <a:r>
              <a:rPr lang="en-US" i="1" dirty="0" smtClean="0"/>
              <a:t>Immutable</a:t>
            </a:r>
            <a:r>
              <a:rPr lang="en-US" dirty="0" smtClean="0"/>
              <a:t>)</a:t>
            </a:r>
          </a:p>
          <a:p>
            <a:r>
              <a:rPr lang="en-US" dirty="0" smtClean="0"/>
              <a:t>He is still in charge (</a:t>
            </a:r>
            <a:r>
              <a:rPr lang="en-US" i="1" dirty="0" smtClean="0"/>
              <a:t>Sovereign</a:t>
            </a:r>
            <a:r>
              <a:rPr lang="en-US" dirty="0" smtClean="0"/>
              <a:t>)</a:t>
            </a:r>
          </a:p>
          <a:p>
            <a:r>
              <a:rPr lang="en-US" dirty="0" smtClean="0"/>
              <a:t>He is all-powerful (</a:t>
            </a:r>
            <a:r>
              <a:rPr lang="en-US" i="1" dirty="0" smtClean="0"/>
              <a:t>Omnipotent</a:t>
            </a:r>
            <a:r>
              <a:rPr lang="en-US" dirty="0" smtClean="0"/>
              <a:t>)</a:t>
            </a:r>
          </a:p>
          <a:p>
            <a:r>
              <a:rPr lang="en-US" dirty="0" smtClean="0"/>
              <a:t>He has a plan for you, which may include suffering </a:t>
            </a:r>
            <a:r>
              <a:rPr lang="en-US" dirty="0"/>
              <a:t>(</a:t>
            </a:r>
            <a:r>
              <a:rPr lang="en-US" i="1" dirty="0" smtClean="0"/>
              <a:t>Wise</a:t>
            </a:r>
            <a:r>
              <a:rPr lang="en-US" dirty="0" smtClean="0"/>
              <a:t>)</a:t>
            </a:r>
          </a:p>
        </p:txBody>
      </p:sp>
    </p:spTree>
    <p:extLst>
      <p:ext uri="{BB962C8B-B14F-4D97-AF65-F5344CB8AC3E}">
        <p14:creationId xmlns:p14="http://schemas.microsoft.com/office/powerpoint/2010/main" val="488033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Us?</a:t>
            </a:r>
          </a:p>
        </p:txBody>
      </p:sp>
      <p:sp>
        <p:nvSpPr>
          <p:cNvPr id="3" name="Content Placeholder 2"/>
          <p:cNvSpPr>
            <a:spLocks noGrp="1"/>
          </p:cNvSpPr>
          <p:nvPr>
            <p:ph idx="1"/>
          </p:nvPr>
        </p:nvSpPr>
        <p:spPr>
          <a:xfrm>
            <a:off x="457200" y="1200150"/>
            <a:ext cx="8229600" cy="3733799"/>
          </a:xfrm>
        </p:spPr>
        <p:txBody>
          <a:bodyPr/>
          <a:lstStyle/>
          <a:p>
            <a:r>
              <a:rPr lang="en-US" dirty="0" smtClean="0"/>
              <a:t>God reveals Himself to us through our experiences (e.g. - Job)</a:t>
            </a:r>
          </a:p>
          <a:p>
            <a:r>
              <a:rPr lang="en-US" dirty="0" smtClean="0"/>
              <a:t>What are you facing right now?</a:t>
            </a:r>
          </a:p>
          <a:p>
            <a:r>
              <a:rPr lang="en-US" dirty="0" smtClean="0"/>
              <a:t>What might God be trying to teach you about Himself?</a:t>
            </a:r>
            <a:endParaRPr lang="en-US" dirty="0"/>
          </a:p>
        </p:txBody>
      </p:sp>
    </p:spTree>
    <p:extLst>
      <p:ext uri="{BB962C8B-B14F-4D97-AF65-F5344CB8AC3E}">
        <p14:creationId xmlns:p14="http://schemas.microsoft.com/office/powerpoint/2010/main" val="1241061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Us?</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smtClean="0"/>
              <a:t>No matter what, entrust yourself to Him (1 Pet. 4:12-19</a:t>
            </a:r>
            <a:r>
              <a:rPr lang="en-US" dirty="0"/>
              <a:t>; Job 13:15)</a:t>
            </a:r>
            <a:endParaRPr lang="en-US" dirty="0" smtClean="0"/>
          </a:p>
          <a:p>
            <a:r>
              <a:rPr lang="en-US" dirty="0" smtClean="0"/>
              <a:t>Perseverance ultimately produces hope / confidence (Rom. 5:1-5)</a:t>
            </a:r>
            <a:endParaRPr lang="en-US" dirty="0"/>
          </a:p>
        </p:txBody>
      </p:sp>
    </p:spTree>
    <p:extLst>
      <p:ext uri="{BB962C8B-B14F-4D97-AF65-F5344CB8AC3E}">
        <p14:creationId xmlns:p14="http://schemas.microsoft.com/office/powerpoint/2010/main" val="141031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65" y="0"/>
            <a:ext cx="9118670" cy="5143500"/>
          </a:xfrm>
          <a:prstGeom prst="rect">
            <a:avLst/>
          </a:prstGeom>
        </p:spPr>
      </p:pic>
    </p:spTree>
    <p:extLst>
      <p:ext uri="{BB962C8B-B14F-4D97-AF65-F5344CB8AC3E}">
        <p14:creationId xmlns:p14="http://schemas.microsoft.com/office/powerpoint/2010/main" val="2968264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a:t>
            </a:r>
            <a:r>
              <a:rPr lang="en-US" dirty="0" smtClean="0"/>
              <a:t>Craving</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smtClean="0"/>
              <a:t>One thing (4)</a:t>
            </a:r>
          </a:p>
          <a:p>
            <a:pPr lvl="1"/>
            <a:r>
              <a:rPr lang="en-US" dirty="0" smtClean="0"/>
              <a:t>Singular focus, pursuit, goal</a:t>
            </a:r>
          </a:p>
          <a:p>
            <a:pPr lvl="1"/>
            <a:r>
              <a:rPr lang="en-US" i="1" dirty="0" smtClean="0"/>
              <a:t>Have</a:t>
            </a:r>
            <a:r>
              <a:rPr lang="en-US" dirty="0" smtClean="0"/>
              <a:t> asked / </a:t>
            </a:r>
            <a:r>
              <a:rPr lang="en-US" i="1" dirty="0" smtClean="0"/>
              <a:t>shall</a:t>
            </a:r>
            <a:r>
              <a:rPr lang="en-US" dirty="0" smtClean="0"/>
              <a:t> seek</a:t>
            </a:r>
            <a:endParaRPr lang="en-US" dirty="0"/>
          </a:p>
        </p:txBody>
      </p:sp>
    </p:spTree>
    <p:extLst>
      <p:ext uri="{BB962C8B-B14F-4D97-AF65-F5344CB8AC3E}">
        <p14:creationId xmlns:p14="http://schemas.microsoft.com/office/powerpoint/2010/main" val="3952590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a:t>
            </a:r>
            <a:r>
              <a:rPr lang="en-US" dirty="0" smtClean="0"/>
              <a:t>Craving</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a:t>That I may dwell in the house of the </a:t>
            </a:r>
            <a:r>
              <a:rPr lang="en-US" cap="small" dirty="0"/>
              <a:t>Lord</a:t>
            </a:r>
            <a:r>
              <a:rPr lang="en-US" dirty="0"/>
              <a:t> all </a:t>
            </a:r>
            <a:r>
              <a:rPr lang="en-US" dirty="0" smtClean="0"/>
              <a:t>the </a:t>
            </a:r>
            <a:r>
              <a:rPr lang="en-US" dirty="0"/>
              <a:t>days of my </a:t>
            </a:r>
            <a:r>
              <a:rPr lang="en-US" dirty="0" smtClean="0"/>
              <a:t>life</a:t>
            </a:r>
          </a:p>
          <a:p>
            <a:pPr lvl="1"/>
            <a:r>
              <a:rPr lang="en-US" dirty="0" smtClean="0"/>
              <a:t>Place of God’s Presence (Ex. 25:21-27; 1 Kings 8:27-30)</a:t>
            </a:r>
          </a:p>
          <a:p>
            <a:pPr lvl="1"/>
            <a:r>
              <a:rPr lang="en-US" dirty="0" smtClean="0"/>
              <a:t>Intimate fellowship (Ps. 15)</a:t>
            </a:r>
          </a:p>
        </p:txBody>
      </p:sp>
    </p:spTree>
    <p:extLst>
      <p:ext uri="{BB962C8B-B14F-4D97-AF65-F5344CB8AC3E}">
        <p14:creationId xmlns:p14="http://schemas.microsoft.com/office/powerpoint/2010/main" val="2407107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Alexander </a:t>
            </a:r>
            <a:r>
              <a:rPr lang="en-US" dirty="0" err="1" smtClean="0"/>
              <a:t>MacLaren</a:t>
            </a:r>
            <a:endParaRPr lang="en-US" dirty="0"/>
          </a:p>
        </p:txBody>
      </p:sp>
      <p:sp>
        <p:nvSpPr>
          <p:cNvPr id="3" name="Content Placeholder 2"/>
          <p:cNvSpPr>
            <a:spLocks noGrp="1"/>
          </p:cNvSpPr>
          <p:nvPr>
            <p:ph idx="1"/>
          </p:nvPr>
        </p:nvSpPr>
        <p:spPr>
          <a:xfrm>
            <a:off x="457200" y="1200150"/>
            <a:ext cx="8229600" cy="3733799"/>
          </a:xfrm>
        </p:spPr>
        <p:txBody>
          <a:bodyPr/>
          <a:lstStyle/>
          <a:p>
            <a:pPr marL="0" indent="0">
              <a:buNone/>
            </a:pPr>
            <a:r>
              <a:rPr lang="en-US" sz="4000" dirty="0" smtClean="0"/>
              <a:t>“</a:t>
            </a:r>
            <a:r>
              <a:rPr lang="en-US" sz="4000" dirty="0"/>
              <a:t>The inmost meaning of this Psalmist’s desire is that the consciousness of God shall be diffused throughout the whole of a man’s days, instead of being coagulated here and there at points</a:t>
            </a:r>
            <a:r>
              <a:rPr lang="en-US" sz="4000" dirty="0" smtClean="0"/>
              <a:t>.”</a:t>
            </a:r>
            <a:endParaRPr lang="en-US" sz="4000" dirty="0"/>
          </a:p>
        </p:txBody>
      </p:sp>
    </p:spTree>
    <p:extLst>
      <p:ext uri="{BB962C8B-B14F-4D97-AF65-F5344CB8AC3E}">
        <p14:creationId xmlns:p14="http://schemas.microsoft.com/office/powerpoint/2010/main" val="4119153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a:t>
            </a:r>
            <a:r>
              <a:rPr lang="en-US" dirty="0" smtClean="0"/>
              <a:t>Craving</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a:t>To behold the </a:t>
            </a:r>
            <a:r>
              <a:rPr lang="en-US" u="sng" dirty="0"/>
              <a:t>beauty</a:t>
            </a:r>
            <a:r>
              <a:rPr lang="en-US" dirty="0"/>
              <a:t> of the </a:t>
            </a:r>
            <a:r>
              <a:rPr lang="en-US" dirty="0" smtClean="0"/>
              <a:t>Lord</a:t>
            </a:r>
          </a:p>
          <a:p>
            <a:pPr lvl="1"/>
            <a:r>
              <a:rPr lang="en-US" dirty="0" smtClean="0"/>
              <a:t>Pleasantness; the fullness of His graciousness; His </a:t>
            </a:r>
            <a:r>
              <a:rPr lang="en-US" i="1" dirty="0" smtClean="0"/>
              <a:t>face</a:t>
            </a:r>
          </a:p>
          <a:p>
            <a:pPr lvl="1"/>
            <a:r>
              <a:rPr lang="en-US" dirty="0" smtClean="0"/>
              <a:t>Bask in who God is; feast on God’s self-revelation (Ps. 16:11)</a:t>
            </a:r>
          </a:p>
        </p:txBody>
      </p:sp>
    </p:spTree>
    <p:extLst>
      <p:ext uri="{BB962C8B-B14F-4D97-AF65-F5344CB8AC3E}">
        <p14:creationId xmlns:p14="http://schemas.microsoft.com/office/powerpoint/2010/main" val="1783056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a:t>
            </a:r>
            <a:r>
              <a:rPr lang="en-US" dirty="0" smtClean="0"/>
              <a:t>Craving</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smtClean="0"/>
              <a:t>To </a:t>
            </a:r>
            <a:r>
              <a:rPr lang="en-US" dirty="0"/>
              <a:t>meditate in His </a:t>
            </a:r>
            <a:r>
              <a:rPr lang="en-US" dirty="0" smtClean="0"/>
              <a:t>temple</a:t>
            </a:r>
          </a:p>
          <a:p>
            <a:pPr lvl="1"/>
            <a:r>
              <a:rPr lang="en-US" dirty="0" smtClean="0"/>
              <a:t>To be lost in the wonder and majesty of God’s presence</a:t>
            </a:r>
          </a:p>
          <a:p>
            <a:pPr lvl="1"/>
            <a:r>
              <a:rPr lang="en-US" dirty="0" smtClean="0"/>
              <a:t>Don’t cross the line into  </a:t>
            </a:r>
            <a:r>
              <a:rPr lang="en-US" i="1" dirty="0" smtClean="0"/>
              <a:t>mysticism</a:t>
            </a:r>
            <a:endParaRPr lang="en-US" i="1" dirty="0"/>
          </a:p>
        </p:txBody>
      </p:sp>
    </p:spTree>
    <p:extLst>
      <p:ext uri="{BB962C8B-B14F-4D97-AF65-F5344CB8AC3E}">
        <p14:creationId xmlns:p14="http://schemas.microsoft.com/office/powerpoint/2010/main" val="1385057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a:t>
            </a:r>
            <a:r>
              <a:rPr lang="en-US" dirty="0" smtClean="0"/>
              <a:t>Craving</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smtClean="0"/>
              <a:t>When we dwell in God’s presence we have nothing to fear (5)</a:t>
            </a:r>
          </a:p>
          <a:p>
            <a:pPr lvl="1"/>
            <a:r>
              <a:rPr lang="en-US" dirty="0"/>
              <a:t>He is a shield to all who take refuge in </a:t>
            </a:r>
            <a:r>
              <a:rPr lang="en-US" dirty="0" smtClean="0"/>
              <a:t>Him (Ps. 18:30c)</a:t>
            </a:r>
            <a:endParaRPr lang="en-US" dirty="0"/>
          </a:p>
        </p:txBody>
      </p:sp>
    </p:spTree>
    <p:extLst>
      <p:ext uri="{BB962C8B-B14F-4D97-AF65-F5344CB8AC3E}">
        <p14:creationId xmlns:p14="http://schemas.microsoft.com/office/powerpoint/2010/main" val="2457752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a:t>
            </a:r>
            <a:r>
              <a:rPr lang="en-US" dirty="0" smtClean="0"/>
              <a:t>Certainty</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smtClean="0"/>
              <a:t>‘God will yet save me, and I will sing to Him’ (6)</a:t>
            </a:r>
          </a:p>
          <a:p>
            <a:pPr lvl="1"/>
            <a:r>
              <a:rPr lang="en-US" dirty="0" smtClean="0"/>
              <a:t>Ps. 28:7</a:t>
            </a:r>
            <a:endParaRPr lang="en-US" dirty="0"/>
          </a:p>
        </p:txBody>
      </p:sp>
    </p:spTree>
    <p:extLst>
      <p:ext uri="{BB962C8B-B14F-4D97-AF65-F5344CB8AC3E}">
        <p14:creationId xmlns:p14="http://schemas.microsoft.com/office/powerpoint/2010/main" val="1485911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Us?</a:t>
            </a:r>
            <a:endParaRPr lang="en-US" dirty="0"/>
          </a:p>
        </p:txBody>
      </p:sp>
      <p:sp>
        <p:nvSpPr>
          <p:cNvPr id="3" name="Content Placeholder 2"/>
          <p:cNvSpPr>
            <a:spLocks noGrp="1"/>
          </p:cNvSpPr>
          <p:nvPr>
            <p:ph idx="1"/>
          </p:nvPr>
        </p:nvSpPr>
        <p:spPr>
          <a:xfrm>
            <a:off x="457200" y="1200150"/>
            <a:ext cx="8229600" cy="3886200"/>
          </a:xfrm>
        </p:spPr>
        <p:txBody>
          <a:bodyPr/>
          <a:lstStyle/>
          <a:p>
            <a:r>
              <a:rPr lang="en-US" dirty="0"/>
              <a:t>Heb. </a:t>
            </a:r>
            <a:r>
              <a:rPr lang="en-US" dirty="0" smtClean="0"/>
              <a:t>11:1-7</a:t>
            </a:r>
          </a:p>
          <a:p>
            <a:pPr lvl="1"/>
            <a:r>
              <a:rPr lang="en-US" dirty="0" smtClean="0"/>
              <a:t>God rewards those who diligently seek Him</a:t>
            </a:r>
          </a:p>
        </p:txBody>
      </p:sp>
    </p:spTree>
    <p:extLst>
      <p:ext uri="{BB962C8B-B14F-4D97-AF65-F5344CB8AC3E}">
        <p14:creationId xmlns:p14="http://schemas.microsoft.com/office/powerpoint/2010/main" val="3492599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Us?</a:t>
            </a:r>
            <a:endParaRPr lang="en-US" dirty="0"/>
          </a:p>
        </p:txBody>
      </p:sp>
      <p:sp>
        <p:nvSpPr>
          <p:cNvPr id="3" name="Content Placeholder 2"/>
          <p:cNvSpPr>
            <a:spLocks noGrp="1"/>
          </p:cNvSpPr>
          <p:nvPr>
            <p:ph idx="1"/>
          </p:nvPr>
        </p:nvSpPr>
        <p:spPr>
          <a:xfrm>
            <a:off x="457200" y="1200150"/>
            <a:ext cx="8229600" cy="3886200"/>
          </a:xfrm>
        </p:spPr>
        <p:txBody>
          <a:bodyPr/>
          <a:lstStyle/>
          <a:p>
            <a:pPr marL="0" indent="0">
              <a:buNone/>
            </a:pPr>
            <a:r>
              <a:rPr lang="en-US" dirty="0" smtClean="0"/>
              <a:t>“Enoch lived a righteous life. His goal was to please God at any cost, and he succeeded….   This should still be the goal of every true believer …”      </a:t>
            </a:r>
            <a:r>
              <a:rPr lang="en-US" sz="3200" i="1" dirty="0" smtClean="0"/>
              <a:t>Wycliffe Bible Commentary</a:t>
            </a:r>
            <a:endParaRPr lang="en-US" sz="3200" i="1" dirty="0"/>
          </a:p>
        </p:txBody>
      </p:sp>
    </p:spTree>
    <p:extLst>
      <p:ext uri="{BB962C8B-B14F-4D97-AF65-F5344CB8AC3E}">
        <p14:creationId xmlns:p14="http://schemas.microsoft.com/office/powerpoint/2010/main" val="856712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Us?</a:t>
            </a:r>
            <a:endParaRPr lang="en-US" dirty="0"/>
          </a:p>
        </p:txBody>
      </p:sp>
      <p:sp>
        <p:nvSpPr>
          <p:cNvPr id="3" name="Content Placeholder 2"/>
          <p:cNvSpPr>
            <a:spLocks noGrp="1"/>
          </p:cNvSpPr>
          <p:nvPr>
            <p:ph idx="1"/>
          </p:nvPr>
        </p:nvSpPr>
        <p:spPr>
          <a:xfrm>
            <a:off x="457200" y="1200150"/>
            <a:ext cx="8229600" cy="3886200"/>
          </a:xfrm>
        </p:spPr>
        <p:txBody>
          <a:bodyPr/>
          <a:lstStyle/>
          <a:p>
            <a:r>
              <a:rPr lang="en-US" dirty="0" smtClean="0"/>
              <a:t>Who </a:t>
            </a:r>
            <a:r>
              <a:rPr lang="en-US" dirty="0"/>
              <a:t>enjoys God’s presence? </a:t>
            </a:r>
          </a:p>
          <a:p>
            <a:pPr lvl="1"/>
            <a:r>
              <a:rPr lang="en-US" dirty="0"/>
              <a:t>Ps. 15; 24; </a:t>
            </a:r>
            <a:r>
              <a:rPr lang="en-US" dirty="0" smtClean="0"/>
              <a:t>101 (cf</a:t>
            </a:r>
            <a:r>
              <a:rPr lang="en-US" dirty="0"/>
              <a:t>. Job 31</a:t>
            </a:r>
            <a:r>
              <a:rPr lang="en-US" dirty="0" smtClean="0"/>
              <a:t>)</a:t>
            </a:r>
            <a:r>
              <a:rPr lang="en-US" dirty="0"/>
              <a:t> </a:t>
            </a:r>
            <a:endParaRPr lang="en-US" dirty="0" smtClean="0"/>
          </a:p>
          <a:p>
            <a:pPr lvl="1"/>
            <a:r>
              <a:rPr lang="en-US" dirty="0" smtClean="0"/>
              <a:t>Matt</a:t>
            </a:r>
            <a:r>
              <a:rPr lang="en-US" dirty="0"/>
              <a:t>. </a:t>
            </a:r>
            <a:r>
              <a:rPr lang="en-US" dirty="0" smtClean="0"/>
              <a:t>5:8 Blessed </a:t>
            </a:r>
            <a:r>
              <a:rPr lang="en-US" dirty="0"/>
              <a:t>are the pure in heart, for they shall see God.</a:t>
            </a:r>
          </a:p>
        </p:txBody>
      </p:sp>
    </p:spTree>
    <p:extLst>
      <p:ext uri="{BB962C8B-B14F-4D97-AF65-F5344CB8AC3E}">
        <p14:creationId xmlns:p14="http://schemas.microsoft.com/office/powerpoint/2010/main" val="122102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350"/>
            <a:ext cx="8229600" cy="4080273"/>
          </a:xfrm>
        </p:spPr>
        <p:txBody>
          <a:bodyPr/>
          <a:lstStyle/>
          <a:p>
            <a:r>
              <a:rPr lang="en-US" dirty="0" smtClean="0"/>
              <a:t>Have you ever wrestled between faith and doubt?</a:t>
            </a:r>
          </a:p>
          <a:p>
            <a:pPr lvl="1"/>
            <a:r>
              <a:rPr lang="en-US" dirty="0" smtClean="0"/>
              <a:t>The dad in Mark 9:14-29</a:t>
            </a:r>
          </a:p>
          <a:p>
            <a:pPr lvl="1"/>
            <a:r>
              <a:rPr lang="en-US" dirty="0" smtClean="0"/>
              <a:t>Peter in Matt. 14:22-33</a:t>
            </a:r>
            <a:endParaRPr lang="en-US" dirty="0"/>
          </a:p>
        </p:txBody>
      </p:sp>
    </p:spTree>
    <p:extLst>
      <p:ext uri="{BB962C8B-B14F-4D97-AF65-F5344CB8AC3E}">
        <p14:creationId xmlns:p14="http://schemas.microsoft.com/office/powerpoint/2010/main" val="2548060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Us?</a:t>
            </a:r>
            <a:endParaRPr lang="en-US" dirty="0"/>
          </a:p>
        </p:txBody>
      </p:sp>
      <p:sp>
        <p:nvSpPr>
          <p:cNvPr id="3" name="Content Placeholder 2"/>
          <p:cNvSpPr>
            <a:spLocks noGrp="1"/>
          </p:cNvSpPr>
          <p:nvPr>
            <p:ph idx="1"/>
          </p:nvPr>
        </p:nvSpPr>
        <p:spPr>
          <a:xfrm>
            <a:off x="457200" y="1200150"/>
            <a:ext cx="8229600" cy="3886200"/>
          </a:xfrm>
        </p:spPr>
        <p:txBody>
          <a:bodyPr/>
          <a:lstStyle/>
          <a:p>
            <a:pPr marL="0" indent="0">
              <a:buNone/>
            </a:pPr>
            <a:r>
              <a:rPr lang="en-US" sz="3600" dirty="0" smtClean="0"/>
              <a:t>“</a:t>
            </a:r>
            <a:r>
              <a:rPr lang="en-US" sz="3600" dirty="0"/>
              <a:t>Dear friends! if we truly wish this desire of dwelling in the house of the Lord to be fulfilled, the day’s work must run in the same direction as the morning’s petition, and we must, like the Psalmist, say, ‘I have desired it of the Lord, so I, for my part, will seek after it</a:t>
            </a:r>
            <a:r>
              <a:rPr lang="en-US" sz="3600" dirty="0" smtClean="0"/>
              <a:t>.’” A. </a:t>
            </a:r>
            <a:r>
              <a:rPr lang="en-US" sz="3600" dirty="0" err="1" smtClean="0"/>
              <a:t>MacLaren</a:t>
            </a:r>
            <a:endParaRPr lang="en-US" sz="3600" dirty="0"/>
          </a:p>
        </p:txBody>
      </p:sp>
    </p:spTree>
    <p:extLst>
      <p:ext uri="{BB962C8B-B14F-4D97-AF65-F5344CB8AC3E}">
        <p14:creationId xmlns:p14="http://schemas.microsoft.com/office/powerpoint/2010/main" val="1812592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33550"/>
            <a:ext cx="7772400" cy="1371600"/>
          </a:xfrm>
          <a:solidFill>
            <a:schemeClr val="bg2">
              <a:alpha val="85000"/>
            </a:schemeClr>
          </a:solidFill>
          <a:effectLst>
            <a:softEdge rad="31750"/>
          </a:effectLst>
        </p:spPr>
        <p:txBody>
          <a:bodyPr>
            <a:noAutofit/>
          </a:bodyPr>
          <a:lstStyle/>
          <a:p>
            <a:r>
              <a:rPr lang="en-US" sz="5400" i="1" dirty="0" smtClean="0"/>
              <a:t>Wrestling Faith</a:t>
            </a:r>
            <a:endParaRPr lang="en-US" sz="5400" i="1" dirty="0"/>
          </a:p>
        </p:txBody>
      </p:sp>
      <p:sp>
        <p:nvSpPr>
          <p:cNvPr id="3" name="Subtitle 2"/>
          <p:cNvSpPr>
            <a:spLocks noGrp="1"/>
          </p:cNvSpPr>
          <p:nvPr>
            <p:ph type="subTitle" idx="1"/>
          </p:nvPr>
        </p:nvSpPr>
        <p:spPr>
          <a:xfrm>
            <a:off x="1371600" y="3295650"/>
            <a:ext cx="6400800" cy="800100"/>
          </a:xfrm>
          <a:solidFill>
            <a:schemeClr val="bg2">
              <a:alpha val="85000"/>
            </a:schemeClr>
          </a:solidFill>
          <a:effectLst>
            <a:softEdge rad="31750"/>
          </a:effectLst>
        </p:spPr>
        <p:txBody>
          <a:bodyPr/>
          <a:lstStyle/>
          <a:p>
            <a:r>
              <a:rPr lang="en-US" dirty="0" smtClean="0"/>
              <a:t>Psalm 27</a:t>
            </a:r>
            <a:endParaRPr lang="en-US" dirty="0"/>
          </a:p>
        </p:txBody>
      </p:sp>
    </p:spTree>
    <p:extLst>
      <p:ext uri="{BB962C8B-B14F-4D97-AF65-F5344CB8AC3E}">
        <p14:creationId xmlns:p14="http://schemas.microsoft.com/office/powerpoint/2010/main" val="295416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27</a:t>
            </a:r>
            <a:endParaRPr lang="en-US" dirty="0"/>
          </a:p>
        </p:txBody>
      </p:sp>
      <p:sp>
        <p:nvSpPr>
          <p:cNvPr id="3" name="Content Placeholder 2"/>
          <p:cNvSpPr>
            <a:spLocks noGrp="1"/>
          </p:cNvSpPr>
          <p:nvPr>
            <p:ph idx="1"/>
          </p:nvPr>
        </p:nvSpPr>
        <p:spPr>
          <a:xfrm>
            <a:off x="457200" y="1200150"/>
            <a:ext cx="8229600" cy="3733799"/>
          </a:xfrm>
        </p:spPr>
        <p:txBody>
          <a:bodyPr/>
          <a:lstStyle/>
          <a:p>
            <a:pPr marL="800100" indent="-742950">
              <a:spcBef>
                <a:spcPts val="600"/>
              </a:spcBef>
              <a:buFont typeface="+mj-lt"/>
              <a:buAutoNum type="arabicPeriod"/>
            </a:pPr>
            <a:r>
              <a:rPr lang="en-US" sz="3600" dirty="0" smtClean="0"/>
              <a:t>His Confidence (1-3)</a:t>
            </a:r>
          </a:p>
          <a:p>
            <a:pPr marL="800100" indent="-742950">
              <a:spcBef>
                <a:spcPts val="600"/>
              </a:spcBef>
              <a:buFont typeface="+mj-lt"/>
              <a:buAutoNum type="arabicPeriod"/>
            </a:pPr>
            <a:r>
              <a:rPr lang="en-US" sz="3600" dirty="0" smtClean="0"/>
              <a:t>His Craving (4-5)</a:t>
            </a:r>
          </a:p>
          <a:p>
            <a:pPr marL="800100" indent="-742950">
              <a:spcBef>
                <a:spcPts val="600"/>
              </a:spcBef>
              <a:buFont typeface="+mj-lt"/>
              <a:buAutoNum type="arabicPeriod"/>
            </a:pPr>
            <a:r>
              <a:rPr lang="en-US" sz="3600" dirty="0" smtClean="0"/>
              <a:t>His Certainty (6)</a:t>
            </a:r>
          </a:p>
          <a:p>
            <a:pPr marL="800100" indent="-742950">
              <a:spcBef>
                <a:spcPts val="600"/>
              </a:spcBef>
              <a:buFont typeface="+mj-lt"/>
              <a:buAutoNum type="arabicPeriod"/>
            </a:pPr>
            <a:r>
              <a:rPr lang="en-US" sz="3600" dirty="0" smtClean="0"/>
              <a:t>His Cry (7-10)</a:t>
            </a:r>
          </a:p>
          <a:p>
            <a:pPr marL="800100" indent="-742950">
              <a:spcBef>
                <a:spcPts val="600"/>
              </a:spcBef>
              <a:buFont typeface="+mj-lt"/>
              <a:buAutoNum type="arabicPeriod"/>
            </a:pPr>
            <a:r>
              <a:rPr lang="en-US" sz="3600" dirty="0" smtClean="0"/>
              <a:t>His Concern (11-13)</a:t>
            </a:r>
          </a:p>
          <a:p>
            <a:pPr marL="800100" indent="-742950">
              <a:spcBef>
                <a:spcPts val="600"/>
              </a:spcBef>
              <a:buFont typeface="+mj-lt"/>
              <a:buAutoNum type="arabicPeriod"/>
            </a:pPr>
            <a:r>
              <a:rPr lang="en-US" sz="3600" dirty="0" smtClean="0"/>
              <a:t>His Counsel (14) </a:t>
            </a:r>
          </a:p>
        </p:txBody>
      </p:sp>
    </p:spTree>
    <p:extLst>
      <p:ext uri="{BB962C8B-B14F-4D97-AF65-F5344CB8AC3E}">
        <p14:creationId xmlns:p14="http://schemas.microsoft.com/office/powerpoint/2010/main" val="343057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Confidence</a:t>
            </a:r>
          </a:p>
        </p:txBody>
      </p:sp>
      <p:sp>
        <p:nvSpPr>
          <p:cNvPr id="3" name="Content Placeholder 2"/>
          <p:cNvSpPr>
            <a:spLocks noGrp="1"/>
          </p:cNvSpPr>
          <p:nvPr>
            <p:ph idx="1"/>
          </p:nvPr>
        </p:nvSpPr>
        <p:spPr>
          <a:xfrm>
            <a:off x="457200" y="1200150"/>
            <a:ext cx="8229600" cy="3733799"/>
          </a:xfrm>
        </p:spPr>
        <p:txBody>
          <a:bodyPr/>
          <a:lstStyle/>
          <a:p>
            <a:r>
              <a:rPr lang="en-US" dirty="0"/>
              <a:t>The </a:t>
            </a:r>
            <a:r>
              <a:rPr lang="en-US" cap="small" dirty="0"/>
              <a:t>Lord</a:t>
            </a:r>
            <a:r>
              <a:rPr lang="en-US" dirty="0"/>
              <a:t> is my light and my </a:t>
            </a:r>
            <a:r>
              <a:rPr lang="en-US" dirty="0" smtClean="0"/>
              <a:t>salvation</a:t>
            </a:r>
          </a:p>
          <a:p>
            <a:pPr lvl="1"/>
            <a:r>
              <a:rPr lang="en-US" cap="small" dirty="0" smtClean="0"/>
              <a:t>Lord – </a:t>
            </a:r>
            <a:r>
              <a:rPr lang="en-US" dirty="0" smtClean="0"/>
              <a:t>YHWH, </a:t>
            </a:r>
            <a:r>
              <a:rPr lang="en-US" i="1" dirty="0" smtClean="0"/>
              <a:t>I Am </a:t>
            </a:r>
            <a:r>
              <a:rPr lang="en-US" dirty="0" smtClean="0"/>
              <a:t>(Ex. 3:14)</a:t>
            </a:r>
          </a:p>
          <a:p>
            <a:pPr lvl="1"/>
            <a:r>
              <a:rPr lang="en-US" dirty="0" smtClean="0"/>
              <a:t>Is – not </a:t>
            </a:r>
            <a:r>
              <a:rPr lang="en-US" i="1" dirty="0" smtClean="0"/>
              <a:t>was</a:t>
            </a:r>
            <a:r>
              <a:rPr lang="en-US" dirty="0" smtClean="0"/>
              <a:t>, </a:t>
            </a:r>
            <a:r>
              <a:rPr lang="en-US" i="1" dirty="0" smtClean="0"/>
              <a:t>could be</a:t>
            </a:r>
            <a:r>
              <a:rPr lang="en-US" dirty="0" smtClean="0"/>
              <a:t>, </a:t>
            </a:r>
            <a:r>
              <a:rPr lang="en-US" i="1" dirty="0" smtClean="0"/>
              <a:t>will be</a:t>
            </a:r>
          </a:p>
          <a:p>
            <a:pPr lvl="1"/>
            <a:r>
              <a:rPr lang="en-US" dirty="0" smtClean="0"/>
              <a:t>My – not </a:t>
            </a:r>
            <a:r>
              <a:rPr lang="en-US" i="1" dirty="0" smtClean="0"/>
              <a:t>a</a:t>
            </a:r>
            <a:r>
              <a:rPr lang="en-US" dirty="0" smtClean="0"/>
              <a:t>, </a:t>
            </a:r>
            <a:r>
              <a:rPr lang="en-US" i="1" dirty="0" smtClean="0"/>
              <a:t>their</a:t>
            </a:r>
            <a:r>
              <a:rPr lang="en-US" dirty="0" smtClean="0"/>
              <a:t> (cf. Ps. 23:1)</a:t>
            </a:r>
          </a:p>
        </p:txBody>
      </p:sp>
    </p:spTree>
    <p:extLst>
      <p:ext uri="{BB962C8B-B14F-4D97-AF65-F5344CB8AC3E}">
        <p14:creationId xmlns:p14="http://schemas.microsoft.com/office/powerpoint/2010/main" val="2465148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Confidence</a:t>
            </a:r>
          </a:p>
        </p:txBody>
      </p:sp>
      <p:sp>
        <p:nvSpPr>
          <p:cNvPr id="3" name="Content Placeholder 2"/>
          <p:cNvSpPr>
            <a:spLocks noGrp="1"/>
          </p:cNvSpPr>
          <p:nvPr>
            <p:ph idx="1"/>
          </p:nvPr>
        </p:nvSpPr>
        <p:spPr>
          <a:xfrm>
            <a:off x="457200" y="1200150"/>
            <a:ext cx="8229600" cy="3733799"/>
          </a:xfrm>
        </p:spPr>
        <p:txBody>
          <a:bodyPr/>
          <a:lstStyle/>
          <a:p>
            <a:pPr lvl="1"/>
            <a:r>
              <a:rPr lang="en-US" dirty="0" smtClean="0"/>
              <a:t>Light </a:t>
            </a:r>
          </a:p>
          <a:p>
            <a:pPr lvl="2"/>
            <a:r>
              <a:rPr lang="en-US" dirty="0" smtClean="0"/>
              <a:t>Truth – Ps. 43:3</a:t>
            </a:r>
          </a:p>
          <a:p>
            <a:pPr lvl="2"/>
            <a:r>
              <a:rPr lang="en-US" dirty="0"/>
              <a:t>Happiness – Ps. 97:11 </a:t>
            </a:r>
            <a:endParaRPr lang="en-US" dirty="0" smtClean="0"/>
          </a:p>
          <a:p>
            <a:pPr lvl="2"/>
            <a:r>
              <a:rPr lang="en-US" dirty="0" smtClean="0"/>
              <a:t>Guidance – Ps. 119:105</a:t>
            </a:r>
          </a:p>
          <a:p>
            <a:pPr lvl="2"/>
            <a:r>
              <a:rPr lang="en-US" dirty="0" smtClean="0"/>
              <a:t>Understanding – Ps. 119:130</a:t>
            </a:r>
          </a:p>
        </p:txBody>
      </p:sp>
    </p:spTree>
    <p:extLst>
      <p:ext uri="{BB962C8B-B14F-4D97-AF65-F5344CB8AC3E}">
        <p14:creationId xmlns:p14="http://schemas.microsoft.com/office/powerpoint/2010/main" val="390617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Confidence</a:t>
            </a:r>
          </a:p>
        </p:txBody>
      </p:sp>
      <p:sp>
        <p:nvSpPr>
          <p:cNvPr id="3" name="Content Placeholder 2"/>
          <p:cNvSpPr>
            <a:spLocks noGrp="1"/>
          </p:cNvSpPr>
          <p:nvPr>
            <p:ph idx="1"/>
          </p:nvPr>
        </p:nvSpPr>
        <p:spPr>
          <a:xfrm>
            <a:off x="457200" y="1200150"/>
            <a:ext cx="8229600" cy="3733799"/>
          </a:xfrm>
        </p:spPr>
        <p:txBody>
          <a:bodyPr/>
          <a:lstStyle/>
          <a:p>
            <a:pPr lvl="1"/>
            <a:r>
              <a:rPr lang="en-US" dirty="0" smtClean="0"/>
              <a:t>Light </a:t>
            </a:r>
          </a:p>
          <a:p>
            <a:pPr lvl="2"/>
            <a:r>
              <a:rPr lang="en-US" dirty="0"/>
              <a:t>God’s </a:t>
            </a:r>
            <a:r>
              <a:rPr lang="en-US" dirty="0" smtClean="0"/>
              <a:t>Presence </a:t>
            </a:r>
            <a:r>
              <a:rPr lang="en-US" dirty="0"/>
              <a:t>– Ps. </a:t>
            </a:r>
            <a:r>
              <a:rPr lang="en-US" dirty="0" smtClean="0"/>
              <a:t>44:3</a:t>
            </a:r>
          </a:p>
          <a:p>
            <a:pPr lvl="2"/>
            <a:r>
              <a:rPr lang="en-US" dirty="0" smtClean="0"/>
              <a:t>God’s face / favor – Ps. 89:15</a:t>
            </a:r>
          </a:p>
          <a:p>
            <a:pPr lvl="2"/>
            <a:r>
              <a:rPr lang="en-US" dirty="0"/>
              <a:t>God’s splendor – Ps. 104:1-2 </a:t>
            </a:r>
            <a:endParaRPr lang="en-US" dirty="0" smtClean="0"/>
          </a:p>
        </p:txBody>
      </p:sp>
    </p:spTree>
    <p:extLst>
      <p:ext uri="{BB962C8B-B14F-4D97-AF65-F5344CB8AC3E}">
        <p14:creationId xmlns:p14="http://schemas.microsoft.com/office/powerpoint/2010/main" val="680152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 Confidence</a:t>
            </a:r>
          </a:p>
        </p:txBody>
      </p:sp>
      <p:sp>
        <p:nvSpPr>
          <p:cNvPr id="3" name="Content Placeholder 2"/>
          <p:cNvSpPr>
            <a:spLocks noGrp="1"/>
          </p:cNvSpPr>
          <p:nvPr>
            <p:ph idx="1"/>
          </p:nvPr>
        </p:nvSpPr>
        <p:spPr>
          <a:xfrm>
            <a:off x="457200" y="1200150"/>
            <a:ext cx="8229600" cy="3733799"/>
          </a:xfrm>
        </p:spPr>
        <p:txBody>
          <a:bodyPr/>
          <a:lstStyle/>
          <a:p>
            <a:r>
              <a:rPr lang="en-US" dirty="0"/>
              <a:t>The </a:t>
            </a:r>
            <a:r>
              <a:rPr lang="en-US" cap="small" dirty="0"/>
              <a:t>Lord</a:t>
            </a:r>
            <a:r>
              <a:rPr lang="en-US" dirty="0"/>
              <a:t> is my light </a:t>
            </a:r>
            <a:endParaRPr lang="en-US" dirty="0" smtClean="0"/>
          </a:p>
          <a:p>
            <a:pPr lvl="1"/>
            <a:r>
              <a:rPr lang="en-US" dirty="0" smtClean="0"/>
              <a:t> </a:t>
            </a:r>
            <a:r>
              <a:rPr lang="en-US" dirty="0" smtClean="0">
                <a:solidFill>
                  <a:srgbClr val="FF0000"/>
                </a:solidFill>
              </a:rPr>
              <a:t>Vindication</a:t>
            </a:r>
            <a:r>
              <a:rPr lang="en-US" dirty="0" smtClean="0"/>
              <a:t> – Ps. 37:6; Micah 7:7-10 (cf. Jer. 51:10)</a:t>
            </a:r>
            <a:endParaRPr lang="en-US" dirty="0"/>
          </a:p>
        </p:txBody>
      </p:sp>
    </p:spTree>
    <p:extLst>
      <p:ext uri="{BB962C8B-B14F-4D97-AF65-F5344CB8AC3E}">
        <p14:creationId xmlns:p14="http://schemas.microsoft.com/office/powerpoint/2010/main" val="1973647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6208</TotalTime>
  <Words>828</Words>
  <Application>Microsoft Office PowerPoint</Application>
  <PresentationFormat>On-screen Show (16:9)</PresentationFormat>
  <Paragraphs>108</Paragraphs>
  <Slides>30</Slides>
  <Notes>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blank</vt:lpstr>
      <vt:lpstr>PowerPoint Presentation</vt:lpstr>
      <vt:lpstr>PowerPoint Presentation</vt:lpstr>
      <vt:lpstr>PowerPoint Presentation</vt:lpstr>
      <vt:lpstr>Wrestling Faith</vt:lpstr>
      <vt:lpstr>Psalm 27</vt:lpstr>
      <vt:lpstr>His Confidence</vt:lpstr>
      <vt:lpstr>His Confidence</vt:lpstr>
      <vt:lpstr>His Confidence</vt:lpstr>
      <vt:lpstr>His Confidence</vt:lpstr>
      <vt:lpstr>His Confidence</vt:lpstr>
      <vt:lpstr>Theological Wordbook of the OT</vt:lpstr>
      <vt:lpstr>His Confidence</vt:lpstr>
      <vt:lpstr>His Confidence</vt:lpstr>
      <vt:lpstr>PowerPoint Presentation</vt:lpstr>
      <vt:lpstr>His Confidence</vt:lpstr>
      <vt:lpstr>His Confidence</vt:lpstr>
      <vt:lpstr>What About Us?</vt:lpstr>
      <vt:lpstr>What About Us?</vt:lpstr>
      <vt:lpstr>What About Us?</vt:lpstr>
      <vt:lpstr>His Craving</vt:lpstr>
      <vt:lpstr>His Craving</vt:lpstr>
      <vt:lpstr>Alexander MacLaren</vt:lpstr>
      <vt:lpstr>His Craving</vt:lpstr>
      <vt:lpstr>His Craving</vt:lpstr>
      <vt:lpstr>His Craving</vt:lpstr>
      <vt:lpstr>His Certainty</vt:lpstr>
      <vt:lpstr>What About Us?</vt:lpstr>
      <vt:lpstr>What About Us?</vt:lpstr>
      <vt:lpstr>What About Us?</vt:lpstr>
      <vt:lpstr>What About Us?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Bjorkfelt</dc:creator>
  <cp:lastModifiedBy>Eric Bjorkfelt</cp:lastModifiedBy>
  <cp:revision>152</cp:revision>
  <cp:lastPrinted>2015-09-11T18:28:34Z</cp:lastPrinted>
  <dcterms:created xsi:type="dcterms:W3CDTF">2015-09-09T15:02:00Z</dcterms:created>
  <dcterms:modified xsi:type="dcterms:W3CDTF">2015-09-28T19:35:41Z</dcterms:modified>
</cp:coreProperties>
</file>