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3" r:id="rId2"/>
    <p:sldId id="256" r:id="rId3"/>
    <p:sldId id="365" r:id="rId4"/>
    <p:sldId id="331" r:id="rId5"/>
    <p:sldId id="354" r:id="rId6"/>
    <p:sldId id="352" r:id="rId7"/>
    <p:sldId id="353" r:id="rId8"/>
    <p:sldId id="355" r:id="rId9"/>
    <p:sldId id="363" r:id="rId10"/>
    <p:sldId id="351" r:id="rId11"/>
    <p:sldId id="289" r:id="rId12"/>
    <p:sldId id="356" r:id="rId13"/>
    <p:sldId id="346" r:id="rId14"/>
    <p:sldId id="347" r:id="rId15"/>
    <p:sldId id="349" r:id="rId16"/>
    <p:sldId id="358" r:id="rId17"/>
    <p:sldId id="359" r:id="rId18"/>
    <p:sldId id="361" r:id="rId19"/>
    <p:sldId id="360" r:id="rId20"/>
    <p:sldId id="362" r:id="rId21"/>
    <p:sldId id="357" r:id="rId22"/>
    <p:sldId id="364" r:id="rId23"/>
    <p:sldId id="366" r:id="rId24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984" autoAdjust="0"/>
  </p:normalViewPr>
  <p:slideViewPr>
    <p:cSldViewPr>
      <p:cViewPr>
        <p:scale>
          <a:sx n="107" d="100"/>
          <a:sy n="107" d="100"/>
        </p:scale>
        <p:origin x="-84" y="-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C101DE-8720-47E9-85C5-D1AAB3BE9F92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EBB0FA-2B2C-43CD-97B2-6B93125AA4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98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TWOT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Hermeneutics</a:t>
            </a:r>
            <a:r>
              <a:rPr lang="en-US" baseline="0" dirty="0" smtClean="0"/>
              <a:t> class notes (ST505), pp 220-21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90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Hermeneutics</a:t>
            </a:r>
            <a:r>
              <a:rPr lang="en-US" baseline="0" dirty="0" smtClean="0"/>
              <a:t> class notes (ST505), pp 220-21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90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/>
          <a:lstStyle>
            <a:lvl1pPr>
              <a:spcBef>
                <a:spcPts val="600"/>
              </a:spcBef>
              <a:defRPr sz="4400"/>
            </a:lvl1pPr>
            <a:lvl2pPr>
              <a:spcBef>
                <a:spcPts val="600"/>
              </a:spcBef>
              <a:defRPr sz="4400"/>
            </a:lvl2pPr>
            <a:lvl3pPr>
              <a:spcBef>
                <a:spcPts val="600"/>
              </a:spcBef>
              <a:defRPr sz="4400"/>
            </a:lvl3pPr>
            <a:lvl4pPr>
              <a:spcBef>
                <a:spcPts val="600"/>
              </a:spcBef>
              <a:defRPr sz="4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9102" y="742950"/>
            <a:ext cx="8105809" cy="3631763"/>
          </a:xfrm>
          <a:prstGeom prst="rect">
            <a:avLst/>
          </a:prstGeom>
          <a:solidFill>
            <a:schemeClr val="bg2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1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Could I have </a:t>
            </a:r>
          </a:p>
          <a:p>
            <a:pPr algn="ctr"/>
            <a:r>
              <a:rPr lang="en-US" sz="11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volunteer?</a:t>
            </a:r>
            <a:endParaRPr lang="en-US" sz="11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05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Knows Everything About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Such intimate knowledge is not only unattainable but even incomprehensible for man (6)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43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77"/>
          <a:stretch/>
        </p:blipFill>
        <p:spPr>
          <a:xfrm>
            <a:off x="0" y="1"/>
            <a:ext cx="4824496" cy="51318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05400" y="285750"/>
            <a:ext cx="3733800" cy="452431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“Yes! That’s right!  The answer is ‘Wisconsin’!  Another 50 points for God, and … Uh-oh, looks like Norman, our current champion, hasn’t even scored yet.”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058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Omniscience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God doesn’t learn – </a:t>
            </a:r>
            <a:r>
              <a:rPr lang="en-US" dirty="0" smtClean="0"/>
              <a:t>Isa. 46:10</a:t>
            </a:r>
            <a:endParaRPr lang="en-US" dirty="0" smtClean="0"/>
          </a:p>
          <a:p>
            <a:r>
              <a:rPr lang="en-US" dirty="0" smtClean="0"/>
              <a:t>God </a:t>
            </a:r>
            <a:r>
              <a:rPr lang="en-US" dirty="0"/>
              <a:t>is not deceived – </a:t>
            </a:r>
            <a:r>
              <a:rPr lang="en-US" dirty="0" smtClean="0"/>
              <a:t>Ps</a:t>
            </a:r>
            <a:r>
              <a:rPr lang="en-US" dirty="0"/>
              <a:t>. </a:t>
            </a:r>
            <a:r>
              <a:rPr lang="en-US" dirty="0" smtClean="0"/>
              <a:t>44:21</a:t>
            </a:r>
            <a:endParaRPr lang="en-US" dirty="0" smtClean="0"/>
          </a:p>
          <a:p>
            <a:r>
              <a:rPr lang="en-US" dirty="0" smtClean="0"/>
              <a:t>God understands everything – Ps. 147:5</a:t>
            </a:r>
          </a:p>
        </p:txBody>
      </p:sp>
    </p:spTree>
    <p:extLst>
      <p:ext uri="{BB962C8B-B14F-4D97-AF65-F5344CB8AC3E}">
        <p14:creationId xmlns:p14="http://schemas.microsoft.com/office/powerpoint/2010/main" val="282370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God? </a:t>
            </a:r>
            <a:r>
              <a:rPr lang="en-US" dirty="0" smtClean="0"/>
              <a:t>Argue </a:t>
            </a:r>
            <a:r>
              <a:rPr lang="en-US" dirty="0" smtClean="0"/>
              <a:t>with God? </a:t>
            </a:r>
            <a:endParaRPr lang="en-US" dirty="0" smtClean="0"/>
          </a:p>
          <a:p>
            <a:r>
              <a:rPr lang="en-US" dirty="0" smtClean="0"/>
              <a:t>Why not ‘come clean’?</a:t>
            </a:r>
          </a:p>
          <a:p>
            <a:r>
              <a:rPr lang="en-US" dirty="0" smtClean="0"/>
              <a:t>Why </a:t>
            </a:r>
            <a:r>
              <a:rPr lang="en-US" dirty="0" smtClean="0"/>
              <a:t>pray?</a:t>
            </a:r>
          </a:p>
          <a:p>
            <a:r>
              <a:rPr lang="en-US" dirty="0" smtClean="0"/>
              <a:t>Seek to know, </a:t>
            </a:r>
            <a:r>
              <a:rPr lang="en-US" dirty="0" smtClean="0"/>
              <a:t>in order to </a:t>
            </a:r>
            <a:r>
              <a:rPr lang="en-US" dirty="0" smtClean="0"/>
              <a:t>be </a:t>
            </a:r>
            <a:r>
              <a:rPr lang="en-US" dirty="0" smtClean="0"/>
              <a:t>more like </a:t>
            </a:r>
            <a:r>
              <a:rPr lang="en-US" dirty="0" smtClean="0"/>
              <a:t>Him</a:t>
            </a:r>
          </a:p>
        </p:txBody>
      </p:sp>
    </p:spTree>
    <p:extLst>
      <p:ext uri="{BB962C8B-B14F-4D97-AF65-F5344CB8AC3E}">
        <p14:creationId xmlns:p14="http://schemas.microsoft.com/office/powerpoint/2010/main" val="24497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smtClean="0"/>
              <a:t>Thomas </a:t>
            </a:r>
            <a:r>
              <a:rPr lang="en-US" dirty="0"/>
              <a:t>Howe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“The Bible certainly instructs us in daily living, but it also imparts knowledge of things that are worth knowing apart from any practical application</a:t>
            </a:r>
            <a:r>
              <a:rPr lang="en-US" dirty="0" smtClean="0"/>
              <a:t>.”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050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smtClean="0"/>
              <a:t>Thomas </a:t>
            </a:r>
            <a:r>
              <a:rPr lang="en-US" dirty="0"/>
              <a:t>Howe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[All things are in the mind of God, so] “the </a:t>
            </a:r>
            <a:r>
              <a:rPr lang="en-US" dirty="0"/>
              <a:t>acquiring of knowledge is an imitation of God and, in a sense, makes us more like God</a:t>
            </a:r>
            <a:r>
              <a:rPr lang="en-US" dirty="0" smtClean="0"/>
              <a:t>.”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848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Everywhere You Could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Security or </a:t>
            </a:r>
            <a:r>
              <a:rPr lang="en-US" dirty="0" smtClean="0"/>
              <a:t>anxiety?</a:t>
            </a:r>
            <a:endParaRPr lang="en-US" dirty="0" smtClean="0"/>
          </a:p>
          <a:p>
            <a:pPr lvl="1"/>
            <a:r>
              <a:rPr lang="en-US" dirty="0" smtClean="0"/>
              <a:t>Flee (from an enemy)?</a:t>
            </a:r>
          </a:p>
          <a:p>
            <a:pPr lvl="1"/>
            <a:r>
              <a:rPr lang="en-US" dirty="0" smtClean="0"/>
              <a:t>In light of God’s intimate knowledge, we may feel our guilt and wish to hide from God</a:t>
            </a:r>
          </a:p>
        </p:txBody>
      </p:sp>
    </p:spTree>
    <p:extLst>
      <p:ext uri="{BB962C8B-B14F-4D97-AF65-F5344CB8AC3E}">
        <p14:creationId xmlns:p14="http://schemas.microsoft.com/office/powerpoint/2010/main" val="283414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Everywhere You Could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Where could we go?? (7-9)</a:t>
            </a:r>
          </a:p>
          <a:p>
            <a:pPr lvl="1"/>
            <a:r>
              <a:rPr lang="en-US" dirty="0" smtClean="0"/>
              <a:t>Heaven? Hell? East or west?</a:t>
            </a:r>
          </a:p>
          <a:p>
            <a:r>
              <a:rPr lang="en-US" dirty="0" smtClean="0"/>
              <a:t>Will darkness hide us? (11-12)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414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Everywhere You Could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Jer. 23:24 “Can a man hide himself in hiding places so I do not see him?” declares the Lord. “Do I not fill the heavens and the earth?” declares the Lord.</a:t>
            </a:r>
          </a:p>
        </p:txBody>
      </p:sp>
    </p:spTree>
    <p:extLst>
      <p:ext uri="{BB962C8B-B14F-4D97-AF65-F5344CB8AC3E}">
        <p14:creationId xmlns:p14="http://schemas.microsoft.com/office/powerpoint/2010/main" val="283414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Everywhere You Could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‘No matter where </a:t>
            </a:r>
            <a:r>
              <a:rPr lang="en-US" dirty="0" smtClean="0"/>
              <a:t>I go You will </a:t>
            </a:r>
            <a:r>
              <a:rPr lang="en-US" dirty="0" smtClean="0"/>
              <a:t>be there to show </a:t>
            </a:r>
            <a:r>
              <a:rPr lang="en-US" dirty="0" smtClean="0"/>
              <a:t>me the right way to live’ (10)</a:t>
            </a:r>
          </a:p>
          <a:p>
            <a:pPr lvl="1"/>
            <a:r>
              <a:rPr lang="en-US" dirty="0" smtClean="0"/>
              <a:t>Ps. 5:8; 23:3; 43:3 (cf. Prov. 11:3)</a:t>
            </a:r>
          </a:p>
        </p:txBody>
      </p:sp>
    </p:spTree>
    <p:extLst>
      <p:ext uri="{BB962C8B-B14F-4D97-AF65-F5344CB8AC3E}">
        <p14:creationId xmlns:p14="http://schemas.microsoft.com/office/powerpoint/2010/main" val="283414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772400" cy="1676400"/>
          </a:xfrm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>
            <a:noAutofit/>
          </a:bodyPr>
          <a:lstStyle/>
          <a:p>
            <a:r>
              <a:rPr lang="en-US" sz="5400" i="1" dirty="0" smtClean="0"/>
              <a:t>Interacting </a:t>
            </a:r>
            <a:r>
              <a:rPr lang="en-US" sz="5400" i="1" dirty="0" smtClean="0"/>
              <a:t>with</a:t>
            </a:r>
            <a:r>
              <a:rPr lang="en-US" sz="5400" i="1" dirty="0"/>
              <a:t> </a:t>
            </a:r>
            <a:r>
              <a:rPr lang="en-US" sz="5400" i="1" dirty="0" smtClean="0"/>
              <a:t>God</a:t>
            </a:r>
            <a:endParaRPr lang="en-US" sz="5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95650"/>
            <a:ext cx="6400800" cy="800100"/>
          </a:xfrm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/>
          <a:lstStyle/>
          <a:p>
            <a:r>
              <a:rPr lang="en-US" dirty="0" smtClean="0"/>
              <a:t>Psalm 139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</a:t>
            </a:r>
            <a:r>
              <a:rPr lang="en-US" dirty="0" smtClean="0"/>
              <a:t>Omnipresence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God is everywhere – Jer. 23:24</a:t>
            </a:r>
          </a:p>
          <a:p>
            <a:r>
              <a:rPr lang="en-US" dirty="0" smtClean="0"/>
              <a:t>God is </a:t>
            </a:r>
            <a:r>
              <a:rPr lang="en-US" dirty="0" smtClean="0"/>
              <a:t>‘too big’ </a:t>
            </a:r>
            <a:r>
              <a:rPr lang="en-US" dirty="0" smtClean="0"/>
              <a:t>– 1 Kings 8:27</a:t>
            </a:r>
          </a:p>
          <a:p>
            <a:r>
              <a:rPr lang="en-US" dirty="0" smtClean="0"/>
              <a:t>God sustains it all </a:t>
            </a:r>
            <a:r>
              <a:rPr lang="en-US" dirty="0"/>
              <a:t>– </a:t>
            </a:r>
            <a:r>
              <a:rPr lang="en-US" dirty="0" smtClean="0"/>
              <a:t>Col. 1:17</a:t>
            </a:r>
          </a:p>
        </p:txBody>
      </p:sp>
    </p:spTree>
    <p:extLst>
      <p:ext uri="{BB962C8B-B14F-4D97-AF65-F5344CB8AC3E}">
        <p14:creationId xmlns:p14="http://schemas.microsoft.com/office/powerpoint/2010/main" val="282370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Security or </a:t>
            </a:r>
            <a:r>
              <a:rPr lang="en-US" dirty="0" smtClean="0"/>
              <a:t>anxiety?</a:t>
            </a:r>
            <a:endParaRPr lang="en-US" dirty="0" smtClean="0"/>
          </a:p>
          <a:p>
            <a:pPr lvl="1"/>
            <a:r>
              <a:rPr lang="en-US" dirty="0" smtClean="0"/>
              <a:t>God knows EVERYTHING you do and </a:t>
            </a:r>
            <a:r>
              <a:rPr lang="en-US" dirty="0"/>
              <a:t>EVERYTHING you </a:t>
            </a:r>
            <a:r>
              <a:rPr lang="en-US" dirty="0" smtClean="0"/>
              <a:t>think</a:t>
            </a:r>
          </a:p>
          <a:p>
            <a:pPr lvl="1"/>
            <a:r>
              <a:rPr lang="en-US" dirty="0" smtClean="0"/>
              <a:t>Do we consider our thoughts and actions like He does?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251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Security!</a:t>
            </a:r>
          </a:p>
          <a:p>
            <a:pPr lvl="1"/>
            <a:r>
              <a:rPr lang="en-US" dirty="0" smtClean="0"/>
              <a:t>God </a:t>
            </a:r>
            <a:r>
              <a:rPr lang="en-US" dirty="0" smtClean="0"/>
              <a:t>knows EVERYTHING you do and </a:t>
            </a:r>
            <a:r>
              <a:rPr lang="en-US" dirty="0"/>
              <a:t>EVERYTHING you think </a:t>
            </a:r>
            <a:endParaRPr lang="en-US" dirty="0" smtClean="0"/>
          </a:p>
          <a:p>
            <a:pPr lvl="1"/>
            <a:r>
              <a:rPr lang="en-US" dirty="0" smtClean="0"/>
              <a:t>and still chooses to love </a:t>
            </a:r>
            <a:r>
              <a:rPr lang="en-US" dirty="0" smtClean="0"/>
              <a:t>you!</a:t>
            </a:r>
            <a:endParaRPr lang="en-US" dirty="0" smtClean="0"/>
          </a:p>
          <a:p>
            <a:pPr lvl="1"/>
            <a:r>
              <a:rPr lang="en-US" dirty="0" smtClean="0"/>
              <a:t>God is always with you!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47114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‘Fear’!</a:t>
            </a:r>
          </a:p>
          <a:p>
            <a:pPr lvl="1"/>
            <a:r>
              <a:rPr lang="en-US" dirty="0" smtClean="0"/>
              <a:t>God </a:t>
            </a:r>
            <a:r>
              <a:rPr lang="en-US" dirty="0" smtClean="0"/>
              <a:t>knows EVERYTHING you do and </a:t>
            </a:r>
            <a:r>
              <a:rPr lang="en-US" dirty="0"/>
              <a:t>EVERYTHING you think </a:t>
            </a:r>
            <a:endParaRPr lang="en-US" dirty="0" smtClean="0"/>
          </a:p>
          <a:p>
            <a:pPr lvl="1"/>
            <a:r>
              <a:rPr lang="en-US" dirty="0" smtClean="0"/>
              <a:t>Choose to do and think what pleases Him (Col. 1:9-10)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96616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139:1-12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pPr marL="800100" indent="-742950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God Knows Everything About You (1-6)</a:t>
            </a:r>
          </a:p>
          <a:p>
            <a:pPr marL="800100" indent="-742950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God Is Everywhere You Could Go (7-12)</a:t>
            </a:r>
          </a:p>
          <a:p>
            <a:pPr marL="57150" indent="0">
              <a:spcBef>
                <a:spcPts val="60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55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Knows </a:t>
            </a:r>
            <a:r>
              <a:rPr lang="en-US" dirty="0" smtClean="0"/>
              <a:t>Everything About </a:t>
            </a:r>
            <a:r>
              <a:rPr lang="en-US" dirty="0"/>
              <a:t>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i="1" dirty="0" smtClean="0"/>
              <a:t>Searched</a:t>
            </a:r>
            <a:r>
              <a:rPr lang="en-US" dirty="0" smtClean="0"/>
              <a:t> – “always connotes a diligent, difficult probing.”</a:t>
            </a:r>
          </a:p>
          <a:p>
            <a:r>
              <a:rPr lang="en-US" i="1" dirty="0" smtClean="0"/>
              <a:t>Known</a:t>
            </a:r>
            <a:r>
              <a:rPr lang="en-US" dirty="0" smtClean="0"/>
              <a:t> – come to a full and accurate spiritual assessment</a:t>
            </a:r>
          </a:p>
        </p:txBody>
      </p:sp>
    </p:spTree>
    <p:extLst>
      <p:ext uri="{BB962C8B-B14F-4D97-AF65-F5344CB8AC3E}">
        <p14:creationId xmlns:p14="http://schemas.microsoft.com/office/powerpoint/2010/main" val="184567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Knows </a:t>
            </a:r>
            <a:r>
              <a:rPr lang="en-US" dirty="0" smtClean="0"/>
              <a:t>Everything About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He knows your </a:t>
            </a:r>
            <a:r>
              <a:rPr lang="en-US" u="sng" dirty="0" smtClean="0"/>
              <a:t>thoughts</a:t>
            </a:r>
          </a:p>
          <a:p>
            <a:pPr lvl="1"/>
            <a:r>
              <a:rPr lang="en-US" i="1" dirty="0" smtClean="0"/>
              <a:t>From afar </a:t>
            </a:r>
            <a:r>
              <a:rPr lang="en-US" dirty="0" smtClean="0"/>
              <a:t>– even before they are formed (</a:t>
            </a:r>
            <a:r>
              <a:rPr lang="en-US" dirty="0" smtClean="0"/>
              <a:t>2b)</a:t>
            </a:r>
            <a:endParaRPr lang="en-US" dirty="0" smtClean="0"/>
          </a:p>
          <a:p>
            <a:pPr lvl="1"/>
            <a:r>
              <a:rPr lang="en-US" dirty="0" smtClean="0"/>
              <a:t>Before you speak (4)</a:t>
            </a:r>
          </a:p>
        </p:txBody>
      </p:sp>
    </p:spTree>
    <p:extLst>
      <p:ext uri="{BB962C8B-B14F-4D97-AF65-F5344CB8AC3E}">
        <p14:creationId xmlns:p14="http://schemas.microsoft.com/office/powerpoint/2010/main" val="425611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Knows </a:t>
            </a:r>
            <a:r>
              <a:rPr lang="en-US" dirty="0" smtClean="0"/>
              <a:t>Everything About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He knows your </a:t>
            </a:r>
            <a:r>
              <a:rPr lang="en-US" u="sng" dirty="0" smtClean="0"/>
              <a:t>direction</a:t>
            </a:r>
          </a:p>
          <a:p>
            <a:pPr lvl="1"/>
            <a:r>
              <a:rPr lang="en-US" i="1" dirty="0" smtClean="0"/>
              <a:t>Path</a:t>
            </a:r>
            <a:r>
              <a:rPr lang="en-US" dirty="0" smtClean="0"/>
              <a:t>: the road </a:t>
            </a:r>
            <a:r>
              <a:rPr lang="en-US" dirty="0" smtClean="0"/>
              <a:t>to </a:t>
            </a:r>
            <a:r>
              <a:rPr lang="en-US" dirty="0" smtClean="0"/>
              <a:t>life or </a:t>
            </a:r>
            <a:r>
              <a:rPr lang="en-US" dirty="0" smtClean="0"/>
              <a:t>death</a:t>
            </a:r>
          </a:p>
          <a:p>
            <a:pPr lvl="1"/>
            <a:r>
              <a:rPr lang="en-US" dirty="0" smtClean="0"/>
              <a:t>Prov. </a:t>
            </a:r>
            <a:r>
              <a:rPr lang="en-US" dirty="0"/>
              <a:t>10:17a “He is on the path of life who heeds instruction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Matt</a:t>
            </a:r>
            <a:r>
              <a:rPr lang="en-US" dirty="0"/>
              <a:t>. </a:t>
            </a:r>
            <a:r>
              <a:rPr lang="en-US" dirty="0" smtClean="0"/>
              <a:t>7:13-14; 24-27 (cf. Ps.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0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Knows </a:t>
            </a:r>
            <a:r>
              <a:rPr lang="en-US" dirty="0" smtClean="0"/>
              <a:t>Everything About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He knows your </a:t>
            </a:r>
            <a:r>
              <a:rPr lang="en-US" u="sng" dirty="0" smtClean="0"/>
              <a:t>actions</a:t>
            </a:r>
          </a:p>
          <a:p>
            <a:pPr lvl="1"/>
            <a:r>
              <a:rPr lang="en-US" i="1" dirty="0" smtClean="0"/>
              <a:t>Ways</a:t>
            </a:r>
            <a:r>
              <a:rPr lang="en-US" dirty="0" smtClean="0"/>
              <a:t>: actions and behaviors</a:t>
            </a:r>
          </a:p>
          <a:p>
            <a:pPr lvl="1"/>
            <a:r>
              <a:rPr lang="en-US" dirty="0" smtClean="0"/>
              <a:t>Ps. </a:t>
            </a:r>
            <a:r>
              <a:rPr lang="en-US" dirty="0"/>
              <a:t>25:4 “Make me know Your ways, O Lord</a:t>
            </a:r>
            <a:r>
              <a:rPr lang="en-US" dirty="0" smtClean="0"/>
              <a:t>; Teach </a:t>
            </a:r>
            <a:r>
              <a:rPr lang="en-US" dirty="0"/>
              <a:t>me Your paths</a:t>
            </a:r>
            <a:r>
              <a:rPr lang="en-US" dirty="0" smtClean="0"/>
              <a:t>.”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576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Knows Everything About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Such intimate knowledge comes </a:t>
            </a:r>
            <a:r>
              <a:rPr lang="en-US" dirty="0" smtClean="0"/>
              <a:t>with His </a:t>
            </a:r>
            <a:r>
              <a:rPr lang="en-US" dirty="0" smtClean="0"/>
              <a:t>immanent presence (5)</a:t>
            </a:r>
          </a:p>
          <a:p>
            <a:pPr lvl="1"/>
            <a:r>
              <a:rPr lang="en-US" i="1" dirty="0" smtClean="0"/>
              <a:t>Omniscience</a:t>
            </a:r>
            <a:r>
              <a:rPr lang="en-US" dirty="0" smtClean="0"/>
              <a:t> </a:t>
            </a:r>
            <a:r>
              <a:rPr lang="en-US" dirty="0" smtClean="0"/>
              <a:t>&amp; </a:t>
            </a:r>
            <a:r>
              <a:rPr lang="en-US" i="1" dirty="0" smtClean="0"/>
              <a:t>Omnipresence</a:t>
            </a:r>
          </a:p>
          <a:p>
            <a:pPr lvl="1"/>
            <a:r>
              <a:rPr lang="en-US" dirty="0" smtClean="0"/>
              <a:t>Heb. 4:13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414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Knows Everything About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Such intimate knowledge comes </a:t>
            </a:r>
            <a:r>
              <a:rPr lang="en-US" dirty="0" smtClean="0"/>
              <a:t>with His </a:t>
            </a:r>
            <a:r>
              <a:rPr lang="en-US" dirty="0" smtClean="0"/>
              <a:t>immanent presence (5)</a:t>
            </a:r>
          </a:p>
          <a:p>
            <a:pPr lvl="1"/>
            <a:r>
              <a:rPr lang="en-US" dirty="0" smtClean="0"/>
              <a:t>His immanent presence includes constant leading </a:t>
            </a:r>
            <a:r>
              <a:rPr lang="en-US" dirty="0" smtClean="0"/>
              <a:t>and restraining </a:t>
            </a:r>
            <a:r>
              <a:rPr lang="en-US" dirty="0" smtClean="0"/>
              <a:t>(</a:t>
            </a:r>
            <a:r>
              <a:rPr lang="en-US" i="1" dirty="0" smtClean="0"/>
              <a:t>hand</a:t>
            </a:r>
            <a:r>
              <a:rPr lang="en-US" dirty="0" smtClean="0"/>
              <a:t>; cf</a:t>
            </a:r>
            <a:r>
              <a:rPr lang="en-US" dirty="0" smtClean="0"/>
              <a:t>. 10)</a:t>
            </a:r>
          </a:p>
        </p:txBody>
      </p:sp>
    </p:spTree>
    <p:extLst>
      <p:ext uri="{BB962C8B-B14F-4D97-AF65-F5344CB8AC3E}">
        <p14:creationId xmlns:p14="http://schemas.microsoft.com/office/powerpoint/2010/main" val="42937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9092</TotalTime>
  <Words>688</Words>
  <Application>Microsoft Office PowerPoint</Application>
  <PresentationFormat>On-screen Show (16:9)</PresentationFormat>
  <Paragraphs>98</Paragraphs>
  <Slides>23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</vt:lpstr>
      <vt:lpstr>PowerPoint Presentation</vt:lpstr>
      <vt:lpstr>Interacting with God</vt:lpstr>
      <vt:lpstr>Psalm 139:1-12</vt:lpstr>
      <vt:lpstr>God Knows Everything About You</vt:lpstr>
      <vt:lpstr>God Knows Everything About You</vt:lpstr>
      <vt:lpstr>God Knows Everything About You</vt:lpstr>
      <vt:lpstr>God Knows Everything About You</vt:lpstr>
      <vt:lpstr>God Knows Everything About You</vt:lpstr>
      <vt:lpstr>God Knows Everything About You</vt:lpstr>
      <vt:lpstr>God Knows Everything About You</vt:lpstr>
      <vt:lpstr>PowerPoint Presentation</vt:lpstr>
      <vt:lpstr>God’s Omniscience</vt:lpstr>
      <vt:lpstr>What About Us?</vt:lpstr>
      <vt:lpstr>Dr. Thomas Howe</vt:lpstr>
      <vt:lpstr>Dr. Thomas Howe</vt:lpstr>
      <vt:lpstr>God Is Everywhere You Could Go</vt:lpstr>
      <vt:lpstr>God Is Everywhere You Could Go</vt:lpstr>
      <vt:lpstr>God Is Everywhere You Could Go</vt:lpstr>
      <vt:lpstr>God Is Everywhere You Could Go</vt:lpstr>
      <vt:lpstr>God’s Omnipresence</vt:lpstr>
      <vt:lpstr>What About Us?</vt:lpstr>
      <vt:lpstr>What About Us?</vt:lpstr>
      <vt:lpstr>What About Us?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250</cp:revision>
  <cp:lastPrinted>2015-10-09T15:07:02Z</cp:lastPrinted>
  <dcterms:created xsi:type="dcterms:W3CDTF">2015-09-09T15:02:00Z</dcterms:created>
  <dcterms:modified xsi:type="dcterms:W3CDTF">2015-10-18T12:50:10Z</dcterms:modified>
</cp:coreProperties>
</file>