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89" r:id="rId2"/>
    <p:sldId id="256" r:id="rId3"/>
    <p:sldId id="273" r:id="rId4"/>
    <p:sldId id="318" r:id="rId5"/>
    <p:sldId id="323" r:id="rId6"/>
    <p:sldId id="324" r:id="rId7"/>
    <p:sldId id="325" r:id="rId8"/>
    <p:sldId id="328" r:id="rId9"/>
    <p:sldId id="327" r:id="rId10"/>
    <p:sldId id="329" r:id="rId11"/>
    <p:sldId id="333" r:id="rId12"/>
    <p:sldId id="343" r:id="rId13"/>
    <p:sldId id="331" r:id="rId14"/>
    <p:sldId id="335" r:id="rId15"/>
    <p:sldId id="334" r:id="rId16"/>
    <p:sldId id="336" r:id="rId17"/>
    <p:sldId id="337" r:id="rId18"/>
    <p:sldId id="317" r:id="rId19"/>
    <p:sldId id="330" r:id="rId20"/>
    <p:sldId id="315" r:id="rId21"/>
    <p:sldId id="339" r:id="rId22"/>
    <p:sldId id="321" r:id="rId23"/>
    <p:sldId id="338" r:id="rId24"/>
    <p:sldId id="342" r:id="rId25"/>
    <p:sldId id="345" r:id="rId26"/>
    <p:sldId id="341" r:id="rId27"/>
    <p:sldId id="344" r:id="rId28"/>
    <p:sldId id="346" r:id="rId29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84" autoAdjust="0"/>
  </p:normalViewPr>
  <p:slideViewPr>
    <p:cSldViewPr>
      <p:cViewPr varScale="1">
        <p:scale>
          <a:sx n="123" d="100"/>
          <a:sy n="123" d="100"/>
        </p:scale>
        <p:origin x="-90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C101DE-8720-47E9-85C5-D1AAB3BE9F92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EBB0FA-2B2C-43CD-97B2-6B93125AA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98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3699FE-FBFE-443A-93D5-6244A1DACBD2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806218-5C51-4ADB-914E-82CF7BA6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8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siringgod.org/interviews/consistent-spiritual-discipline-is-not-legalism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525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Treasury of David, Ps 34, </a:t>
            </a:r>
            <a:r>
              <a:rPr lang="en-US" dirty="0" err="1" smtClean="0"/>
              <a:t>pg</a:t>
            </a:r>
            <a:r>
              <a:rPr lang="en-US" dirty="0" smtClean="0"/>
              <a:t> 138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905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Treasury of David, Ps 34, </a:t>
            </a:r>
            <a:r>
              <a:rPr lang="en-US" dirty="0" err="1" smtClean="0"/>
              <a:t>pg</a:t>
            </a:r>
            <a:r>
              <a:rPr lang="en-US" dirty="0" smtClean="0"/>
              <a:t> 138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905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Heb</a:t>
            </a:r>
            <a:r>
              <a:rPr lang="en-US" dirty="0" smtClean="0"/>
              <a:t> 11,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pg</a:t>
            </a:r>
            <a:r>
              <a:rPr lang="en-US" baseline="0" dirty="0" smtClean="0"/>
              <a:t> 1422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525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http://www.desiringgod.org/interviews/consistent-spiritual-discipline-is-not-legalism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20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Keil &amp; Delitzsch, ps 34, pg 262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52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71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9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alpha val="85000"/>
            </a:schemeClr>
          </a:solidFill>
          <a:effectLst>
            <a:softEdge rad="31750"/>
          </a:effectLst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alpha val="85000"/>
            </a:schemeClr>
          </a:solidFill>
          <a:effectLst>
            <a:softEdge rad="31750"/>
          </a:effectLst>
        </p:spPr>
        <p:txBody>
          <a:bodyPr/>
          <a:lstStyle>
            <a:lvl1pPr>
              <a:spcBef>
                <a:spcPts val="600"/>
              </a:spcBef>
              <a:defRPr sz="4400"/>
            </a:lvl1pPr>
            <a:lvl2pPr>
              <a:spcBef>
                <a:spcPts val="600"/>
              </a:spcBef>
              <a:defRPr sz="4400"/>
            </a:lvl2pPr>
            <a:lvl3pPr>
              <a:spcBef>
                <a:spcPts val="600"/>
              </a:spcBef>
              <a:defRPr sz="4400"/>
            </a:lvl3pPr>
            <a:lvl4pPr>
              <a:spcBef>
                <a:spcPts val="600"/>
              </a:spcBef>
              <a:defRPr sz="44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6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12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7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3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7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8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24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1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9C64-4D6E-469D-89D9-615E77F6A964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Think?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sz="4000" dirty="0" smtClean="0"/>
              <a:t>God loves us no matter what we do</a:t>
            </a:r>
            <a:endParaRPr lang="en-US" sz="4000" dirty="0" smtClean="0"/>
          </a:p>
          <a:p>
            <a:r>
              <a:rPr lang="en-US" sz="4000" dirty="0" smtClean="0"/>
              <a:t>God is pleased with us no matter what we do</a:t>
            </a:r>
          </a:p>
          <a:p>
            <a:r>
              <a:rPr lang="en-US" sz="4000" dirty="0" smtClean="0"/>
              <a:t>God blesses us no matter what we do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3110587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Invitation </a:t>
            </a:r>
            <a:r>
              <a:rPr lang="en-US" dirty="0"/>
              <a:t>to </a:t>
            </a:r>
            <a:r>
              <a:rPr lang="en-US" dirty="0" smtClean="0"/>
              <a:t>Experience </a:t>
            </a:r>
            <a:r>
              <a:rPr lang="en-US" dirty="0"/>
              <a:t>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How?</a:t>
            </a:r>
          </a:p>
          <a:p>
            <a:pPr lvl="1"/>
            <a:r>
              <a:rPr lang="en-US" i="1" dirty="0" smtClean="0"/>
              <a:t>Fear</a:t>
            </a:r>
            <a:r>
              <a:rPr lang="en-US" dirty="0" smtClean="0"/>
              <a:t> the Lord || </a:t>
            </a:r>
            <a:r>
              <a:rPr lang="en-US" i="1" dirty="0" smtClean="0"/>
              <a:t>seek</a:t>
            </a:r>
            <a:r>
              <a:rPr lang="en-US" dirty="0" smtClean="0"/>
              <a:t> the Lord</a:t>
            </a:r>
          </a:p>
          <a:p>
            <a:r>
              <a:rPr lang="en-US" dirty="0" smtClean="0"/>
              <a:t>Who?</a:t>
            </a:r>
          </a:p>
          <a:p>
            <a:pPr lvl="1"/>
            <a:r>
              <a:rPr lang="en-US" dirty="0" smtClean="0"/>
              <a:t>You His </a:t>
            </a:r>
            <a:r>
              <a:rPr lang="en-US" dirty="0" smtClean="0"/>
              <a:t>saints (9)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7544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Invitation </a:t>
            </a:r>
            <a:r>
              <a:rPr lang="en-US" dirty="0"/>
              <a:t>to </a:t>
            </a:r>
            <a:r>
              <a:rPr lang="en-US" dirty="0" smtClean="0"/>
              <a:t>Experience </a:t>
            </a:r>
            <a:r>
              <a:rPr lang="en-US" dirty="0"/>
              <a:t>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Seek the </a:t>
            </a:r>
            <a:r>
              <a:rPr lang="en-US" dirty="0" smtClean="0"/>
              <a:t>Lord (10)</a:t>
            </a:r>
            <a:endParaRPr lang="en-US" dirty="0" smtClean="0"/>
          </a:p>
          <a:p>
            <a:pPr lvl="1"/>
            <a:r>
              <a:rPr lang="en-US" i="1" dirty="0" smtClean="0"/>
              <a:t>To seek with care, in order to know </a:t>
            </a:r>
            <a:r>
              <a:rPr lang="en-US" dirty="0" smtClean="0"/>
              <a:t>(as opposed to </a:t>
            </a:r>
            <a:r>
              <a:rPr lang="en-US" i="1" dirty="0" smtClean="0"/>
              <a:t>find</a:t>
            </a:r>
            <a:r>
              <a:rPr lang="en-US" dirty="0" smtClean="0"/>
              <a:t>-v. 14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9377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Invitation </a:t>
            </a:r>
            <a:r>
              <a:rPr lang="en-US" dirty="0"/>
              <a:t>to </a:t>
            </a:r>
            <a:r>
              <a:rPr lang="en-US" dirty="0" smtClean="0"/>
              <a:t>Experience </a:t>
            </a:r>
            <a:r>
              <a:rPr lang="en-US" dirty="0"/>
              <a:t>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Deut. 4:29 - But </a:t>
            </a:r>
            <a:r>
              <a:rPr lang="en-US" dirty="0"/>
              <a:t>from there you will seek </a:t>
            </a:r>
            <a:r>
              <a:rPr lang="en-US" dirty="0" smtClean="0"/>
              <a:t>[to find] the </a:t>
            </a:r>
            <a:r>
              <a:rPr lang="en-US" dirty="0"/>
              <a:t>Lord your God, and you will find Him if you search for Him with all your heart and all your soul.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8822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Invitation </a:t>
            </a:r>
            <a:r>
              <a:rPr lang="en-US" dirty="0"/>
              <a:t>to </a:t>
            </a:r>
            <a:r>
              <a:rPr lang="en-US" dirty="0" smtClean="0"/>
              <a:t>Experience </a:t>
            </a:r>
            <a:r>
              <a:rPr lang="en-US" dirty="0"/>
              <a:t>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Seek the </a:t>
            </a:r>
            <a:r>
              <a:rPr lang="en-US" dirty="0" smtClean="0"/>
              <a:t>Lord (10)</a:t>
            </a:r>
            <a:endParaRPr lang="en-US" dirty="0" smtClean="0"/>
          </a:p>
          <a:p>
            <a:pPr lvl="1"/>
            <a:r>
              <a:rPr lang="en-US" dirty="0" smtClean="0"/>
              <a:t>Seek t</a:t>
            </a:r>
            <a:r>
              <a:rPr lang="en-US" dirty="0" smtClean="0"/>
              <a:t>o </a:t>
            </a:r>
            <a:r>
              <a:rPr lang="en-US" i="1" dirty="0" smtClean="0"/>
              <a:t>know</a:t>
            </a:r>
            <a:r>
              <a:rPr lang="en-US" dirty="0" smtClean="0"/>
              <a:t> God</a:t>
            </a:r>
          </a:p>
          <a:p>
            <a:pPr lvl="1"/>
            <a:r>
              <a:rPr lang="en-US" dirty="0" smtClean="0"/>
              <a:t>To </a:t>
            </a:r>
            <a:r>
              <a:rPr lang="en-US" dirty="0" smtClean="0"/>
              <a:t>have fellowship with </a:t>
            </a:r>
            <a:r>
              <a:rPr lang="en-US" dirty="0" smtClean="0"/>
              <a:t>God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5672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86200"/>
          </a:xfrm>
        </p:spPr>
        <p:txBody>
          <a:bodyPr/>
          <a:lstStyle/>
          <a:p>
            <a:r>
              <a:rPr lang="en-US" dirty="0" smtClean="0"/>
              <a:t>Do you seek to know God?</a:t>
            </a:r>
          </a:p>
          <a:p>
            <a:r>
              <a:rPr lang="en-US" dirty="0" smtClean="0"/>
              <a:t>“God is a Person to be known, not a power to be used.”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661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to Fear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Who?</a:t>
            </a:r>
          </a:p>
          <a:p>
            <a:pPr lvl="1"/>
            <a:r>
              <a:rPr lang="en-US" dirty="0" smtClean="0"/>
              <a:t>“Children” – Prov. 4:1; 1 John 2:1-8</a:t>
            </a:r>
          </a:p>
          <a:p>
            <a:pPr lvl="1"/>
            <a:r>
              <a:rPr lang="en-US" dirty="0" smtClean="0"/>
              <a:t>He </a:t>
            </a:r>
            <a:r>
              <a:rPr lang="en-US" dirty="0" smtClean="0"/>
              <a:t>who </a:t>
            </a:r>
            <a:r>
              <a:rPr lang="en-US" dirty="0" smtClean="0"/>
              <a:t>‘desires </a:t>
            </a:r>
            <a:r>
              <a:rPr lang="en-US" i="1" dirty="0" smtClean="0"/>
              <a:t>life’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good </a:t>
            </a:r>
            <a:r>
              <a:rPr lang="en-US" i="1" dirty="0" smtClean="0"/>
              <a:t>days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338815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to Fear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How?</a:t>
            </a:r>
          </a:p>
          <a:p>
            <a:pPr lvl="1"/>
            <a:r>
              <a:rPr lang="en-US" i="1" dirty="0" smtClean="0"/>
              <a:t>Be careful, little mouth, what you say </a:t>
            </a:r>
            <a:r>
              <a:rPr lang="en-US" dirty="0" smtClean="0"/>
              <a:t>(James 3:1-12)</a:t>
            </a:r>
          </a:p>
          <a:p>
            <a:pPr lvl="1"/>
            <a:r>
              <a:rPr lang="en-US" i="1" dirty="0" smtClean="0"/>
              <a:t>Be careful, little hands, what you do</a:t>
            </a:r>
            <a:r>
              <a:rPr lang="en-US" dirty="0" smtClean="0"/>
              <a:t> (3:13-18) [Put off/on]</a:t>
            </a:r>
          </a:p>
        </p:txBody>
      </p:sp>
    </p:spTree>
    <p:extLst>
      <p:ext uri="{BB962C8B-B14F-4D97-AF65-F5344CB8AC3E}">
        <p14:creationId xmlns:p14="http://schemas.microsoft.com/office/powerpoint/2010/main" val="1007451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to Fear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Seek (to find) peace</a:t>
            </a:r>
          </a:p>
          <a:p>
            <a:pPr lvl="1"/>
            <a:r>
              <a:rPr lang="en-US" dirty="0" smtClean="0"/>
              <a:t>Pursue – like a hunter</a:t>
            </a:r>
          </a:p>
          <a:p>
            <a:pPr lvl="1"/>
            <a:r>
              <a:rPr lang="en-US" dirty="0" smtClean="0"/>
              <a:t>Rom. 14:19; Heb. 12:14; cf. James 4:1-10</a:t>
            </a:r>
          </a:p>
        </p:txBody>
      </p:sp>
    </p:spTree>
    <p:extLst>
      <p:ext uri="{BB962C8B-B14F-4D97-AF65-F5344CB8AC3E}">
        <p14:creationId xmlns:p14="http://schemas.microsoft.com/office/powerpoint/2010/main" val="1185579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Charles Spurgeon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Fear the Lord:</a:t>
            </a:r>
            <a:r>
              <a:rPr lang="en-US" dirty="0" smtClean="0"/>
              <a:t> “Pay to him humble childlike reverence, walk in his laws, have respect to his will, tremble to offend him, hasten to serve him.”</a:t>
            </a:r>
          </a:p>
        </p:txBody>
      </p:sp>
    </p:spTree>
    <p:extLst>
      <p:ext uri="{BB962C8B-B14F-4D97-AF65-F5344CB8AC3E}">
        <p14:creationId xmlns:p14="http://schemas.microsoft.com/office/powerpoint/2010/main" val="2504543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Charles Spurgeon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/>
              <a:t>“The fear of the Lord or true piety is not only the duty of those who avow themselves to be saints, … but it is also their path of safety and comfort. Godliness hath the promise of the life which is now.”</a:t>
            </a:r>
          </a:p>
        </p:txBody>
      </p:sp>
    </p:spTree>
    <p:extLst>
      <p:ext uri="{BB962C8B-B14F-4D97-AF65-F5344CB8AC3E}">
        <p14:creationId xmlns:p14="http://schemas.microsoft.com/office/powerpoint/2010/main" val="1651202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3550"/>
            <a:ext cx="7772400" cy="1371600"/>
          </a:xfrm>
          <a:solidFill>
            <a:schemeClr val="bg2">
              <a:alpha val="85000"/>
            </a:schemeClr>
          </a:solidFill>
          <a:effectLst>
            <a:softEdge rad="31750"/>
          </a:effectLst>
        </p:spPr>
        <p:txBody>
          <a:bodyPr>
            <a:noAutofit/>
          </a:bodyPr>
          <a:lstStyle/>
          <a:p>
            <a:r>
              <a:rPr lang="en-US" sz="5400" i="1" dirty="0" smtClean="0"/>
              <a:t>Experiencing God</a:t>
            </a:r>
            <a:endParaRPr lang="en-US" sz="5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95650"/>
            <a:ext cx="6400800" cy="800100"/>
          </a:xfrm>
          <a:solidFill>
            <a:schemeClr val="bg2">
              <a:alpha val="85000"/>
            </a:schemeClr>
          </a:solidFill>
          <a:effectLst>
            <a:softEdge rad="31750"/>
          </a:effectLst>
        </p:spPr>
        <p:txBody>
          <a:bodyPr/>
          <a:lstStyle/>
          <a:p>
            <a:r>
              <a:rPr lang="en-US" dirty="0" smtClean="0"/>
              <a:t>Psalm 34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65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Wycliffe Bible Commentary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86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“Enoch lived a righteous life. His goal was to please God at any cost, and he succeeded….   This should still be the goal of every true believer …”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712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365700"/>
            <a:ext cx="8991600" cy="433965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3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THAT’S</a:t>
            </a:r>
            <a:r>
              <a:rPr lang="en-US" sz="1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en-US" sz="138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n-US" sz="13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LEGALISM</a:t>
            </a:r>
            <a:r>
              <a:rPr lang="en-US" sz="13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!</a:t>
            </a:r>
            <a:endParaRPr lang="en-US" sz="138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286000" y="2343150"/>
            <a:ext cx="4648200" cy="0"/>
          </a:xfrm>
          <a:prstGeom prst="line">
            <a:avLst/>
          </a:prstGeom>
          <a:ln w="1270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47700" y="4400550"/>
            <a:ext cx="7734300" cy="0"/>
          </a:xfrm>
          <a:prstGeom prst="line">
            <a:avLst/>
          </a:prstGeom>
          <a:ln w="1270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749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Piper: </a:t>
            </a:r>
            <a:r>
              <a:rPr lang="en-US" i="1" dirty="0" smtClean="0"/>
              <a:t>The New Legalism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“Thou shalt not use </a:t>
            </a:r>
            <a:r>
              <a:rPr lang="en-US" i="1" dirty="0" smtClean="0"/>
              <a:t>must</a:t>
            </a:r>
            <a:r>
              <a:rPr lang="en-US" dirty="0" smtClean="0"/>
              <a:t>!”</a:t>
            </a:r>
          </a:p>
          <a:p>
            <a:r>
              <a:rPr lang="en-US" dirty="0" smtClean="0"/>
              <a:t>“Thou </a:t>
            </a:r>
            <a:r>
              <a:rPr lang="en-US" dirty="0"/>
              <a:t>shalt not </a:t>
            </a:r>
            <a:r>
              <a:rPr lang="en-US" dirty="0" smtClean="0"/>
              <a:t>use </a:t>
            </a:r>
            <a:r>
              <a:rPr lang="en-US" i="1" dirty="0" smtClean="0"/>
              <a:t>should</a:t>
            </a:r>
            <a:r>
              <a:rPr lang="en-US" dirty="0" smtClean="0"/>
              <a:t>!”</a:t>
            </a:r>
          </a:p>
          <a:p>
            <a:r>
              <a:rPr lang="en-US" dirty="0" smtClean="0"/>
              <a:t>“Thou </a:t>
            </a:r>
            <a:r>
              <a:rPr lang="en-US" dirty="0"/>
              <a:t>shalt not </a:t>
            </a:r>
            <a:r>
              <a:rPr lang="en-US" dirty="0" smtClean="0"/>
              <a:t>use </a:t>
            </a:r>
            <a:r>
              <a:rPr lang="en-US" i="1" dirty="0" smtClean="0"/>
              <a:t>ought</a:t>
            </a:r>
            <a:r>
              <a:rPr lang="en-US" dirty="0" smtClean="0"/>
              <a:t>!”</a:t>
            </a:r>
          </a:p>
          <a:p>
            <a:r>
              <a:rPr lang="en-US" dirty="0" smtClean="0"/>
              <a:t>“Thou </a:t>
            </a:r>
            <a:r>
              <a:rPr lang="en-US" dirty="0"/>
              <a:t>shalt not </a:t>
            </a:r>
            <a:r>
              <a:rPr lang="en-US" dirty="0" smtClean="0"/>
              <a:t>use warnings!”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937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to Fear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Why</a:t>
            </a:r>
            <a:r>
              <a:rPr lang="en-US" dirty="0" smtClean="0"/>
              <a:t>? (15-22)</a:t>
            </a:r>
            <a:endParaRPr lang="en-US" dirty="0" smtClean="0"/>
          </a:p>
          <a:p>
            <a:pPr lvl="1"/>
            <a:r>
              <a:rPr lang="en-US" dirty="0"/>
              <a:t>God </a:t>
            </a:r>
            <a:r>
              <a:rPr lang="en-US" dirty="0" smtClean="0"/>
              <a:t>is attentive to those </a:t>
            </a:r>
            <a:r>
              <a:rPr lang="en-US" dirty="0"/>
              <a:t>who pursue Him</a:t>
            </a:r>
          </a:p>
          <a:p>
            <a:pPr lvl="1"/>
            <a:r>
              <a:rPr lang="en-US" dirty="0"/>
              <a:t>God fellowships with those who pursue Him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9933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to Fear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534400" cy="3733799"/>
          </a:xfrm>
        </p:spPr>
        <p:txBody>
          <a:bodyPr/>
          <a:lstStyle/>
          <a:p>
            <a:pPr lvl="1"/>
            <a:r>
              <a:rPr lang="en-US" dirty="0"/>
              <a:t>God keeps those who pursue Him</a:t>
            </a:r>
          </a:p>
          <a:p>
            <a:pPr lvl="1"/>
            <a:r>
              <a:rPr lang="en-US" dirty="0" smtClean="0"/>
              <a:t>God blesses those who pursue Him</a:t>
            </a:r>
          </a:p>
        </p:txBody>
      </p:sp>
    </p:spTree>
    <p:extLst>
      <p:ext uri="{BB962C8B-B14F-4D97-AF65-F5344CB8AC3E}">
        <p14:creationId xmlns:p14="http://schemas.microsoft.com/office/powerpoint/2010/main" val="2224474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to Fear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New Covenant?</a:t>
            </a:r>
            <a:endParaRPr lang="en-US" dirty="0" smtClean="0"/>
          </a:p>
          <a:p>
            <a:pPr lvl="1"/>
            <a:r>
              <a:rPr lang="en-US" dirty="0" smtClean="0"/>
              <a:t>This is the blessed life – 1 Pet. 3:8-14a</a:t>
            </a:r>
          </a:p>
          <a:p>
            <a:pPr lvl="1"/>
            <a:r>
              <a:rPr lang="en-US" dirty="0" smtClean="0"/>
              <a:t>This is the grace-based life – Titus 2:11-14</a:t>
            </a:r>
          </a:p>
        </p:txBody>
      </p:sp>
    </p:spTree>
    <p:extLst>
      <p:ext uri="{BB962C8B-B14F-4D97-AF65-F5344CB8AC3E}">
        <p14:creationId xmlns:p14="http://schemas.microsoft.com/office/powerpoint/2010/main" val="1010994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to Fear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pPr lvl="1"/>
            <a:r>
              <a:rPr lang="en-US" dirty="0" smtClean="0"/>
              <a:t>This describes the </a:t>
            </a:r>
            <a:r>
              <a:rPr lang="en-US" i="1" dirty="0" smtClean="0"/>
              <a:t>poor in spirit </a:t>
            </a:r>
            <a:r>
              <a:rPr lang="en-US" dirty="0" smtClean="0"/>
              <a:t>– Matt. 5:3</a:t>
            </a:r>
          </a:p>
          <a:p>
            <a:pPr lvl="1"/>
            <a:r>
              <a:rPr lang="en-US" dirty="0" smtClean="0"/>
              <a:t>This describes </a:t>
            </a:r>
            <a:r>
              <a:rPr lang="en-US" dirty="0" smtClean="0"/>
              <a:t>those who really understand God’s promises – 2 Cor. 7:1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9097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God blesses those who strive to be like Him</a:t>
            </a:r>
          </a:p>
          <a:p>
            <a:r>
              <a:rPr lang="en-US" dirty="0" smtClean="0"/>
              <a:t>God is glorified by those who strive to be like Him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835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Do I truly desire to walk with God?</a:t>
            </a:r>
          </a:p>
          <a:p>
            <a:r>
              <a:rPr lang="en-US" dirty="0" smtClean="0"/>
              <a:t>Am I willing to make the effort to be like God?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75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 34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pPr marL="800100" indent="-742950">
              <a:spcBef>
                <a:spcPts val="600"/>
              </a:spcBef>
              <a:buFont typeface="+mj-lt"/>
              <a:buAutoNum type="arabicPeriod"/>
            </a:pPr>
            <a:r>
              <a:rPr lang="en-US" dirty="0" smtClean="0"/>
              <a:t>Invocation to Praise God (1-7)</a:t>
            </a:r>
          </a:p>
          <a:p>
            <a:pPr marL="800100" indent="-742950">
              <a:spcBef>
                <a:spcPts val="600"/>
              </a:spcBef>
              <a:buFont typeface="+mj-lt"/>
              <a:buAutoNum type="arabicPeriod"/>
            </a:pPr>
            <a:r>
              <a:rPr lang="en-US" dirty="0" smtClean="0"/>
              <a:t>Invitation to Experience God (8-10)</a:t>
            </a:r>
          </a:p>
          <a:p>
            <a:pPr marL="800100" indent="-742950">
              <a:spcBef>
                <a:spcPts val="600"/>
              </a:spcBef>
              <a:buFont typeface="+mj-lt"/>
              <a:buAutoNum type="arabicPeriod"/>
            </a:pPr>
            <a:r>
              <a:rPr lang="en-US" dirty="0" smtClean="0"/>
              <a:t>Instruction to Fear God (11-22)</a:t>
            </a:r>
          </a:p>
        </p:txBody>
      </p:sp>
    </p:spTree>
    <p:extLst>
      <p:ext uri="{BB962C8B-B14F-4D97-AF65-F5344CB8AC3E}">
        <p14:creationId xmlns:p14="http://schemas.microsoft.com/office/powerpoint/2010/main" val="343057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Invocation to Praise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Who?</a:t>
            </a:r>
          </a:p>
          <a:p>
            <a:pPr lvl="1"/>
            <a:r>
              <a:rPr lang="en-US" i="1" dirty="0" smtClean="0"/>
              <a:t>I will … my soul </a:t>
            </a:r>
            <a:r>
              <a:rPr lang="en-US" i="1" dirty="0" smtClean="0"/>
              <a:t>will</a:t>
            </a:r>
            <a:r>
              <a:rPr lang="en-US" dirty="0" smtClean="0"/>
              <a:t> (1-2a)</a:t>
            </a:r>
            <a:endParaRPr lang="en-US" i="1" dirty="0" smtClean="0"/>
          </a:p>
          <a:p>
            <a:pPr lvl="1"/>
            <a:r>
              <a:rPr lang="en-US" i="1" dirty="0" smtClean="0"/>
              <a:t>The humble </a:t>
            </a:r>
            <a:r>
              <a:rPr lang="en-US" i="1" dirty="0" smtClean="0"/>
              <a:t>will</a:t>
            </a:r>
            <a:r>
              <a:rPr lang="en-US" dirty="0" smtClean="0"/>
              <a:t> (2b)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83219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Invocation to Praise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Who?</a:t>
            </a:r>
          </a:p>
          <a:p>
            <a:pPr lvl="1"/>
            <a:r>
              <a:rPr lang="en-US" i="1" dirty="0" smtClean="0"/>
              <a:t>I will … my soul </a:t>
            </a:r>
            <a:r>
              <a:rPr lang="en-US" i="1" dirty="0"/>
              <a:t>will</a:t>
            </a:r>
            <a:r>
              <a:rPr lang="en-US" dirty="0"/>
              <a:t> (1-2a)</a:t>
            </a:r>
            <a:endParaRPr lang="en-US" i="1" dirty="0"/>
          </a:p>
          <a:p>
            <a:pPr lvl="1"/>
            <a:r>
              <a:rPr lang="en-US" i="1" dirty="0" smtClean="0"/>
              <a:t>The </a:t>
            </a:r>
            <a:r>
              <a:rPr lang="en-US" i="1" dirty="0" smtClean="0"/>
              <a:t>humble will </a:t>
            </a:r>
            <a:r>
              <a:rPr lang="en-US" dirty="0" smtClean="0"/>
              <a:t>- </a:t>
            </a:r>
            <a:r>
              <a:rPr lang="en-US" sz="4000" dirty="0" smtClean="0"/>
              <a:t>“</a:t>
            </a:r>
            <a:r>
              <a:rPr lang="en-US" sz="4000" dirty="0"/>
              <a:t>those who have learnt endurance or patience in the school of affliction</a:t>
            </a:r>
            <a:r>
              <a:rPr lang="en-US" sz="4000" dirty="0" smtClean="0"/>
              <a:t>.”</a:t>
            </a:r>
            <a:r>
              <a:rPr lang="en-US" sz="4000" dirty="0"/>
              <a:t> </a:t>
            </a:r>
            <a:r>
              <a:rPr lang="en-US" sz="2000" dirty="0" err="1"/>
              <a:t>Keil</a:t>
            </a:r>
            <a:r>
              <a:rPr lang="en-US" sz="2000" dirty="0"/>
              <a:t> &amp; </a:t>
            </a:r>
            <a:r>
              <a:rPr lang="en-US" sz="2000" dirty="0" err="1"/>
              <a:t>Delitzsch</a:t>
            </a:r>
            <a:endParaRPr lang="en-US" sz="20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9638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Invocation to Praise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Who?</a:t>
            </a:r>
          </a:p>
          <a:p>
            <a:pPr lvl="1"/>
            <a:r>
              <a:rPr lang="en-US" i="1" dirty="0" smtClean="0"/>
              <a:t>I will … my soul </a:t>
            </a:r>
            <a:r>
              <a:rPr lang="en-US" i="1" dirty="0"/>
              <a:t>will</a:t>
            </a:r>
            <a:r>
              <a:rPr lang="en-US" dirty="0"/>
              <a:t> (1-2a)</a:t>
            </a:r>
            <a:endParaRPr lang="en-US" i="1" dirty="0"/>
          </a:p>
          <a:p>
            <a:pPr lvl="1"/>
            <a:r>
              <a:rPr lang="en-US" i="1" dirty="0" smtClean="0"/>
              <a:t>The </a:t>
            </a:r>
            <a:r>
              <a:rPr lang="en-US" i="1" dirty="0" smtClean="0"/>
              <a:t>humble </a:t>
            </a:r>
            <a:r>
              <a:rPr lang="en-US" i="1" dirty="0"/>
              <a:t>will</a:t>
            </a:r>
            <a:r>
              <a:rPr lang="en-US" dirty="0"/>
              <a:t> (2b)</a:t>
            </a:r>
            <a:endParaRPr lang="en-US" i="1" dirty="0"/>
          </a:p>
          <a:p>
            <a:pPr lvl="1"/>
            <a:r>
              <a:rPr lang="en-US" dirty="0" smtClean="0"/>
              <a:t>Everybody! (3)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628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Invocation to Praise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Because of what God </a:t>
            </a:r>
            <a:r>
              <a:rPr lang="en-US" dirty="0" smtClean="0"/>
              <a:t>did (4-6)</a:t>
            </a:r>
            <a:endParaRPr lang="en-US" dirty="0" smtClean="0"/>
          </a:p>
          <a:p>
            <a:pPr lvl="1"/>
            <a:r>
              <a:rPr lang="en-US" dirty="0" smtClean="0"/>
              <a:t>Because of what God </a:t>
            </a:r>
            <a:r>
              <a:rPr lang="en-US" dirty="0" smtClean="0"/>
              <a:t>does (7)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0908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86200"/>
          </a:xfrm>
        </p:spPr>
        <p:txBody>
          <a:bodyPr/>
          <a:lstStyle/>
          <a:p>
            <a:r>
              <a:rPr lang="en-US" dirty="0" smtClean="0"/>
              <a:t>Do you record God’s blessings in your life?</a:t>
            </a:r>
          </a:p>
          <a:p>
            <a:r>
              <a:rPr lang="en-US" dirty="0"/>
              <a:t>Do you </a:t>
            </a:r>
            <a:r>
              <a:rPr lang="en-US" dirty="0" smtClean="0"/>
              <a:t>share those stories with others?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59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Invitation </a:t>
            </a:r>
            <a:r>
              <a:rPr lang="en-US" dirty="0"/>
              <a:t>to </a:t>
            </a:r>
            <a:r>
              <a:rPr lang="en-US" dirty="0" smtClean="0"/>
              <a:t>Experience </a:t>
            </a:r>
            <a:r>
              <a:rPr lang="en-US" dirty="0"/>
              <a:t>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i="1" dirty="0" smtClean="0"/>
              <a:t>O taste and </a:t>
            </a:r>
            <a:r>
              <a:rPr lang="en-US" i="1" dirty="0" smtClean="0"/>
              <a:t>see</a:t>
            </a:r>
            <a:r>
              <a:rPr lang="en-US" dirty="0" smtClean="0"/>
              <a:t> (8)</a:t>
            </a:r>
            <a:endParaRPr lang="en-US" i="1" dirty="0" smtClean="0"/>
          </a:p>
          <a:p>
            <a:pPr lvl="1"/>
            <a:r>
              <a:rPr lang="en-US" dirty="0" smtClean="0"/>
              <a:t>Personal, intimate, experiential</a:t>
            </a:r>
          </a:p>
          <a:p>
            <a:pPr lvl="1"/>
            <a:r>
              <a:rPr lang="en-US" dirty="0" smtClean="0"/>
              <a:t>God’s goodness, protection, security (</a:t>
            </a:r>
            <a:r>
              <a:rPr lang="en-US" i="1" dirty="0" smtClean="0"/>
              <a:t>refuge</a:t>
            </a:r>
            <a:r>
              <a:rPr lang="en-US" dirty="0" smtClean="0"/>
              <a:t>), provision</a:t>
            </a:r>
          </a:p>
        </p:txBody>
      </p:sp>
    </p:spTree>
    <p:extLst>
      <p:ext uri="{BB962C8B-B14F-4D97-AF65-F5344CB8AC3E}">
        <p14:creationId xmlns:p14="http://schemas.microsoft.com/office/powerpoint/2010/main" val="3956803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8128</TotalTime>
  <Words>790</Words>
  <Application>Microsoft Office PowerPoint</Application>
  <PresentationFormat>On-screen Show (16:9)</PresentationFormat>
  <Paragraphs>126</Paragraphs>
  <Slides>28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blank</vt:lpstr>
      <vt:lpstr>What Do You Think?</vt:lpstr>
      <vt:lpstr>Experiencing God</vt:lpstr>
      <vt:lpstr>Psalm 34</vt:lpstr>
      <vt:lpstr>Invocation to Praise God</vt:lpstr>
      <vt:lpstr>Invocation to Praise God</vt:lpstr>
      <vt:lpstr>Invocation to Praise God</vt:lpstr>
      <vt:lpstr>Invocation to Praise God</vt:lpstr>
      <vt:lpstr>What About Us?</vt:lpstr>
      <vt:lpstr>Invitation to Experience God</vt:lpstr>
      <vt:lpstr>Invitation to Experience God</vt:lpstr>
      <vt:lpstr>Invitation to Experience God</vt:lpstr>
      <vt:lpstr>Invitation to Experience God</vt:lpstr>
      <vt:lpstr>Invitation to Experience God</vt:lpstr>
      <vt:lpstr>What About Us?</vt:lpstr>
      <vt:lpstr>Instruction to Fear God</vt:lpstr>
      <vt:lpstr>Instruction to Fear God</vt:lpstr>
      <vt:lpstr>Instruction to Fear God</vt:lpstr>
      <vt:lpstr>Charles Spurgeon</vt:lpstr>
      <vt:lpstr>Charles Spurgeon</vt:lpstr>
      <vt:lpstr>Wycliffe Bible Commentary</vt:lpstr>
      <vt:lpstr>PowerPoint Presentation</vt:lpstr>
      <vt:lpstr>Piper: The New Legalism</vt:lpstr>
      <vt:lpstr>Instruction to Fear God</vt:lpstr>
      <vt:lpstr>Instruction to Fear God</vt:lpstr>
      <vt:lpstr>Instruction to Fear God</vt:lpstr>
      <vt:lpstr>Instruction to Fear God</vt:lpstr>
      <vt:lpstr>What About Us?</vt:lpstr>
      <vt:lpstr>What About Us?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Bjorkfelt</dc:creator>
  <cp:lastModifiedBy>Eric Bjorkfelt</cp:lastModifiedBy>
  <cp:revision>197</cp:revision>
  <cp:lastPrinted>2015-10-09T15:07:02Z</cp:lastPrinted>
  <dcterms:created xsi:type="dcterms:W3CDTF">2015-09-09T15:02:00Z</dcterms:created>
  <dcterms:modified xsi:type="dcterms:W3CDTF">2015-10-11T12:37:04Z</dcterms:modified>
</cp:coreProperties>
</file>