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60" r:id="rId5"/>
    <p:sldId id="261" r:id="rId6"/>
    <p:sldId id="269" r:id="rId7"/>
    <p:sldId id="272" r:id="rId8"/>
    <p:sldId id="270" r:id="rId9"/>
    <p:sldId id="271" r:id="rId10"/>
    <p:sldId id="274" r:id="rId11"/>
    <p:sldId id="262" r:id="rId12"/>
    <p:sldId id="275" r:id="rId13"/>
    <p:sldId id="276" r:id="rId14"/>
    <p:sldId id="277" r:id="rId15"/>
    <p:sldId id="263" r:id="rId16"/>
    <p:sldId id="264" r:id="rId17"/>
    <p:sldId id="278" r:id="rId18"/>
    <p:sldId id="273" r:id="rId19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9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400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6523-336D-487C-B39D-0BDB12CE9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6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6D3FB-0D5F-477A-A39D-75408E197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26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E017-1E4C-4B01-84D7-20CB1B55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3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softEdge rad="31750"/>
          </a:effectLst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softEdge rad="31750"/>
          </a:effectLst>
        </p:spPr>
        <p:txBody>
          <a:bodyPr/>
          <a:lstStyle>
            <a:lvl1pPr>
              <a:defRPr sz="4400">
                <a:latin typeface="Calibri" panose="020F0502020204030204" pitchFamily="34" charset="0"/>
              </a:defRPr>
            </a:lvl1pPr>
            <a:lvl2pPr>
              <a:defRPr sz="4400">
                <a:latin typeface="Calibri" panose="020F0502020204030204" pitchFamily="34" charset="0"/>
              </a:defRPr>
            </a:lvl2pPr>
            <a:lvl3pPr>
              <a:defRPr sz="4400">
                <a:latin typeface="Calibri" panose="020F0502020204030204" pitchFamily="34" charset="0"/>
              </a:defRPr>
            </a:lvl3pPr>
            <a:lvl4pPr>
              <a:defRPr sz="4400">
                <a:latin typeface="Calibri" panose="020F0502020204030204" pitchFamily="34" charset="0"/>
              </a:defRPr>
            </a:lvl4pPr>
            <a:lvl5pPr>
              <a:defRPr sz="4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87EA-C505-4F13-BBB0-11D8BE20F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8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4AA33-5214-456E-A1D4-CADA92BD4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5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0C489-62E2-4873-B6AE-E5F1BF4FC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5AD7A-B0FE-4CFE-AE4B-2BAA5E275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CC653-813F-4E85-96F8-378632329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D9823-ED92-4A35-BD29-C5BFADED0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49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E3477-1AE4-4F2D-82E2-D8C9F05E5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6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9326-43F4-4A20-878C-F8247BA17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4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C16362-59FC-4D6A-8528-F53B882CBB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Agree or Disagree?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husband is the head of the </a:t>
            </a:r>
            <a:r>
              <a:rPr lang="en-US" dirty="0" smtClean="0"/>
              <a:t>wife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Wives </a:t>
            </a:r>
            <a:r>
              <a:rPr lang="en-US" dirty="0"/>
              <a:t>ought to be </a:t>
            </a:r>
            <a:r>
              <a:rPr lang="en-US" dirty="0" smtClean="0"/>
              <a:t>subject to </a:t>
            </a:r>
            <a:r>
              <a:rPr lang="en-US" dirty="0"/>
              <a:t>their husbands in </a:t>
            </a:r>
            <a:r>
              <a:rPr lang="en-US" dirty="0" smtClean="0"/>
              <a:t>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John 13</a:t>
            </a:r>
          </a:p>
          <a:p>
            <a:r>
              <a:rPr lang="en-US" dirty="0" smtClean="0"/>
              <a:t>Shepherds are to </a:t>
            </a:r>
            <a:r>
              <a:rPr lang="en-US" i="1" dirty="0" smtClean="0"/>
              <a:t>model</a:t>
            </a:r>
          </a:p>
          <a:p>
            <a:pPr lvl="1"/>
            <a:r>
              <a:rPr lang="en-US" dirty="0" smtClean="0"/>
              <a:t>1 Peter 5:1-5</a:t>
            </a:r>
          </a:p>
          <a:p>
            <a:pPr lvl="1"/>
            <a:r>
              <a:rPr lang="en-US" dirty="0" smtClean="0"/>
              <a:t>Elders – 1 Tim. 3:2-7; Titus 1:7-8</a:t>
            </a:r>
          </a:p>
        </p:txBody>
      </p:sp>
    </p:spTree>
    <p:extLst>
      <p:ext uri="{BB962C8B-B14F-4D97-AF65-F5344CB8AC3E}">
        <p14:creationId xmlns:p14="http://schemas.microsoft.com/office/powerpoint/2010/main" val="5090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 in the Home?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husband is the head (Eph. 5:23-24; 1 Cor. 11:3)</a:t>
            </a:r>
          </a:p>
          <a:p>
            <a:pPr lvl="1"/>
            <a:r>
              <a:rPr lang="en-US" i="1" dirty="0"/>
              <a:t>superior, chief, principal, one to whom others are subordinate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139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 in the Home?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husband is the head (Eph. 5:23-24; 1 Cor. 11:3)</a:t>
            </a:r>
          </a:p>
          <a:p>
            <a:pPr lvl="1"/>
            <a:r>
              <a:rPr lang="en-US" dirty="0" smtClean="0"/>
              <a:t>Decision-making (responsible)</a:t>
            </a:r>
          </a:p>
          <a:p>
            <a:pPr lvl="1"/>
            <a:r>
              <a:rPr lang="en-US" dirty="0" smtClean="0"/>
              <a:t>Delegating (management)</a:t>
            </a:r>
          </a:p>
        </p:txBody>
      </p:sp>
    </p:spTree>
    <p:extLst>
      <p:ext uri="{BB962C8B-B14F-4D97-AF65-F5344CB8AC3E}">
        <p14:creationId xmlns:p14="http://schemas.microsoft.com/office/powerpoint/2010/main" val="199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 in the Home?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Decision-making (responsible)</a:t>
            </a:r>
          </a:p>
          <a:p>
            <a:pPr lvl="1"/>
            <a:r>
              <a:rPr lang="en-US" dirty="0" smtClean="0"/>
              <a:t>The Problem: Gen 3:17-19 (cf. Rom 5:12-21)</a:t>
            </a:r>
          </a:p>
          <a:p>
            <a:pPr lvl="1"/>
            <a:r>
              <a:rPr lang="en-US" dirty="0" smtClean="0"/>
              <a:t>What should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9136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Work in the Home?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Delegating (management)</a:t>
            </a:r>
          </a:p>
          <a:p>
            <a:pPr lvl="1"/>
            <a:r>
              <a:rPr lang="en-US" dirty="0"/>
              <a:t>1 Tim. </a:t>
            </a:r>
            <a:r>
              <a:rPr lang="en-US" dirty="0" smtClean="0"/>
              <a:t>3:4-5 (Eph. 6:4)</a:t>
            </a:r>
            <a:endParaRPr lang="en-US" dirty="0"/>
          </a:p>
          <a:p>
            <a:pPr lvl="1"/>
            <a:r>
              <a:rPr lang="en-US" dirty="0" smtClean="0"/>
              <a:t>How can a wife be a </a:t>
            </a:r>
            <a:r>
              <a:rPr lang="en-US" i="1" dirty="0" smtClean="0"/>
              <a:t>Prov. 31 woman</a:t>
            </a:r>
            <a:r>
              <a:rPr lang="en-US" dirty="0" smtClean="0"/>
              <a:t> if she’s micro-managed?</a:t>
            </a:r>
          </a:p>
        </p:txBody>
      </p:sp>
    </p:spTree>
    <p:extLst>
      <p:ext uri="{BB962C8B-B14F-4D97-AF65-F5344CB8AC3E}">
        <p14:creationId xmlns:p14="http://schemas.microsoft.com/office/powerpoint/2010/main" val="253264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On Love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5:25-33</a:t>
            </a:r>
            <a:endParaRPr lang="en-US" dirty="0"/>
          </a:p>
          <a:p>
            <a:pPr lvl="1"/>
            <a:r>
              <a:rPr lang="en-US" dirty="0" smtClean="0"/>
              <a:t>“Husbands, love your wives”</a:t>
            </a:r>
          </a:p>
          <a:p>
            <a:pPr lvl="2"/>
            <a:r>
              <a:rPr lang="en-US" dirty="0" smtClean="0"/>
              <a:t>NOT: rule, manage, subdue, dominate, control, use, etc.</a:t>
            </a:r>
          </a:p>
        </p:txBody>
      </p:sp>
    </p:spTree>
    <p:extLst>
      <p:ext uri="{BB962C8B-B14F-4D97-AF65-F5344CB8AC3E}">
        <p14:creationId xmlns:p14="http://schemas.microsoft.com/office/powerpoint/2010/main" val="29583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On Love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Context?</a:t>
            </a:r>
          </a:p>
          <a:p>
            <a:pPr lvl="1"/>
            <a:r>
              <a:rPr lang="en-US" dirty="0" smtClean="0"/>
              <a:t>Be imitators of God (1)</a:t>
            </a:r>
          </a:p>
          <a:p>
            <a:pPr lvl="1"/>
            <a:r>
              <a:rPr lang="en-US" dirty="0" smtClean="0"/>
              <a:t>Walk in love (2)</a:t>
            </a:r>
          </a:p>
          <a:p>
            <a:pPr lvl="1"/>
            <a:r>
              <a:rPr lang="en-US" dirty="0" smtClean="0"/>
              <a:t>Pleasing to the Lord (10)</a:t>
            </a:r>
          </a:p>
        </p:txBody>
      </p:sp>
    </p:spTree>
    <p:extLst>
      <p:ext uri="{BB962C8B-B14F-4D97-AF65-F5344CB8AC3E}">
        <p14:creationId xmlns:p14="http://schemas.microsoft.com/office/powerpoint/2010/main" val="27122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 On Love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Context?</a:t>
            </a:r>
          </a:p>
          <a:p>
            <a:pPr lvl="1"/>
            <a:r>
              <a:rPr lang="en-US" dirty="0"/>
              <a:t>Be filled with the Spirit (18)</a:t>
            </a:r>
          </a:p>
          <a:p>
            <a:pPr lvl="1"/>
            <a:r>
              <a:rPr lang="en-US" dirty="0" smtClean="0"/>
              <a:t>Be subject to one another in the fear of Christ (21)</a:t>
            </a:r>
          </a:p>
        </p:txBody>
      </p:sp>
    </p:spTree>
    <p:extLst>
      <p:ext uri="{BB962C8B-B14F-4D97-AF65-F5344CB8AC3E}">
        <p14:creationId xmlns:p14="http://schemas.microsoft.com/office/powerpoint/2010/main" val="2378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Following the example of Christ, men are to humbly serve their families, meeting their needs in a God-honoring way, so as to model God’s love in the home.</a:t>
            </a:r>
          </a:p>
        </p:txBody>
      </p:sp>
    </p:spTree>
    <p:extLst>
      <p:ext uri="{BB962C8B-B14F-4D97-AF65-F5344CB8AC3E}">
        <p14:creationId xmlns:p14="http://schemas.microsoft.com/office/powerpoint/2010/main" val="11697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Agree or Disagree?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</a:t>
            </a:r>
            <a:r>
              <a:rPr lang="en-US" dirty="0"/>
              <a:t>husband is the </a:t>
            </a:r>
            <a:r>
              <a:rPr lang="en-US" dirty="0" smtClean="0"/>
              <a:t>head, he makes all the decisions.</a:t>
            </a:r>
          </a:p>
          <a:p>
            <a:r>
              <a:rPr lang="en-US" dirty="0"/>
              <a:t>Since the husband is the head, </a:t>
            </a:r>
            <a:r>
              <a:rPr lang="en-US" dirty="0" smtClean="0"/>
              <a:t>his word is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Agree or Disagree?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</a:t>
            </a:r>
            <a:r>
              <a:rPr lang="en-US" dirty="0"/>
              <a:t>husband is the </a:t>
            </a:r>
            <a:r>
              <a:rPr lang="en-US" dirty="0" smtClean="0"/>
              <a:t>head, he should have whatever he wants.</a:t>
            </a:r>
          </a:p>
          <a:p>
            <a:r>
              <a:rPr lang="en-US" dirty="0" smtClean="0"/>
              <a:t>Wives exist to serve and please their husbands.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5019"/>
            <a:ext cx="7772400" cy="2116931"/>
          </a:xfrm>
          <a:solidFill>
            <a:schemeClr val="bg1"/>
          </a:solidFill>
          <a:effectLst>
            <a:softEdge rad="63500"/>
          </a:effectLst>
        </p:spPr>
        <p:txBody>
          <a:bodyPr/>
          <a:lstStyle/>
          <a:p>
            <a:r>
              <a:rPr lang="en-US" sz="6000" i="1" dirty="0" smtClean="0"/>
              <a:t>Godly Leaders</a:t>
            </a:r>
            <a:br>
              <a:rPr lang="en-US" sz="6000" i="1" dirty="0" smtClean="0"/>
            </a:b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John 13:1-17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 Are </a:t>
            </a:r>
            <a:r>
              <a:rPr lang="en-US" dirty="0"/>
              <a:t>Humble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The Teacher and Lord did the job of the lowest servant (13-14)</a:t>
            </a:r>
          </a:p>
          <a:p>
            <a:r>
              <a:rPr lang="en-US" dirty="0" smtClean="0"/>
              <a:t>Peter’s recognition (6, 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 Serve </a:t>
            </a:r>
            <a:r>
              <a:rPr lang="en-US" dirty="0"/>
              <a:t>Others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Mark 9:33-37</a:t>
            </a:r>
          </a:p>
          <a:p>
            <a:r>
              <a:rPr lang="en-US" dirty="0" smtClean="0"/>
              <a:t>Mark 10:42-45</a:t>
            </a:r>
          </a:p>
          <a:p>
            <a:r>
              <a:rPr lang="en-US" dirty="0" smtClean="0"/>
              <a:t>Luke 22:24-27 (John 13)</a:t>
            </a:r>
          </a:p>
        </p:txBody>
      </p:sp>
    </p:spTree>
    <p:extLst>
      <p:ext uri="{BB962C8B-B14F-4D97-AF65-F5344CB8AC3E}">
        <p14:creationId xmlns:p14="http://schemas.microsoft.com/office/powerpoint/2010/main" val="9173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 Serve </a:t>
            </a:r>
            <a:r>
              <a:rPr lang="en-US" dirty="0"/>
              <a:t>Others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“Lord it over”???</a:t>
            </a:r>
          </a:p>
          <a:p>
            <a:pPr lvl="1"/>
            <a:r>
              <a:rPr lang="en-US" i="1" dirty="0" smtClean="0"/>
              <a:t>To rule over, exercise authority</a:t>
            </a:r>
          </a:p>
          <a:p>
            <a:pPr lvl="1"/>
            <a:r>
              <a:rPr lang="en-US" i="1" dirty="0" smtClean="0"/>
              <a:t>To master, overpower, subdue</a:t>
            </a:r>
          </a:p>
          <a:p>
            <a:r>
              <a:rPr lang="en-US" dirty="0" smtClean="0"/>
              <a:t>That’s exactly how it’s NOT done!</a:t>
            </a:r>
          </a:p>
        </p:txBody>
      </p:sp>
    </p:spTree>
    <p:extLst>
      <p:ext uri="{BB962C8B-B14F-4D97-AF65-F5344CB8AC3E}">
        <p14:creationId xmlns:p14="http://schemas.microsoft.com/office/powerpoint/2010/main" val="6720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Godly Leaders Shepherd </a:t>
            </a:r>
            <a:r>
              <a:rPr lang="en-US" dirty="0"/>
              <a:t>Others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Explanation (Instruction)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dirty="0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2589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Explanation </a:t>
            </a:r>
            <a:r>
              <a:rPr lang="en-US" dirty="0"/>
              <a:t>(Instruction)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/>
          <a:lstStyle/>
          <a:p>
            <a:r>
              <a:rPr lang="en-US" dirty="0" smtClean="0"/>
              <a:t>Mark 9 &amp; 10; Luke 22</a:t>
            </a:r>
          </a:p>
          <a:p>
            <a:r>
              <a:rPr lang="en-US" dirty="0" smtClean="0"/>
              <a:t>Shepherds are to </a:t>
            </a:r>
            <a:r>
              <a:rPr lang="en-US" i="1" dirty="0" smtClean="0"/>
              <a:t>teach</a:t>
            </a:r>
          </a:p>
          <a:p>
            <a:pPr lvl="1"/>
            <a:r>
              <a:rPr lang="en-US" dirty="0" smtClean="0"/>
              <a:t>1 Tim., 2 Tim., Titus, Deut. 6</a:t>
            </a:r>
          </a:p>
          <a:p>
            <a:pPr lvl="1"/>
            <a:r>
              <a:rPr lang="en-US" dirty="0" smtClean="0"/>
              <a:t>Elders – 1 Tim. 3:2; Titus 1:9</a:t>
            </a:r>
          </a:p>
        </p:txBody>
      </p:sp>
    </p:spTree>
    <p:extLst>
      <p:ext uri="{BB962C8B-B14F-4D97-AF65-F5344CB8AC3E}">
        <p14:creationId xmlns:p14="http://schemas.microsoft.com/office/powerpoint/2010/main" val="17006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460</Words>
  <Application>Microsoft Office PowerPoint</Application>
  <PresentationFormat>On-screen Show (16:9)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Agree or Disagree?</vt:lpstr>
      <vt:lpstr>Agree or Disagree?</vt:lpstr>
      <vt:lpstr>Agree or Disagree?</vt:lpstr>
      <vt:lpstr>Godly Leaders John 13:1-17</vt:lpstr>
      <vt:lpstr>Godly Leaders Are Humble </vt:lpstr>
      <vt:lpstr>Godly Leaders Serve Others</vt:lpstr>
      <vt:lpstr>Godly Leaders Serve Others</vt:lpstr>
      <vt:lpstr>Godly Leaders Shepherd Others</vt:lpstr>
      <vt:lpstr>1. Explanation (Instruction)</vt:lpstr>
      <vt:lpstr>2. Example</vt:lpstr>
      <vt:lpstr>How Does This Work in the Home?</vt:lpstr>
      <vt:lpstr>How Does This Work in the Home?</vt:lpstr>
      <vt:lpstr>How Does This Work in the Home?</vt:lpstr>
      <vt:lpstr>How Does This Work in the Home?</vt:lpstr>
      <vt:lpstr>Built On Love</vt:lpstr>
      <vt:lpstr>Built On Love</vt:lpstr>
      <vt:lpstr>Built On Love</vt:lpstr>
      <vt:lpstr>Godly Leadership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Eric Bjorkfelt</cp:lastModifiedBy>
  <cp:revision>33</cp:revision>
  <dcterms:created xsi:type="dcterms:W3CDTF">2011-04-16T17:38:26Z</dcterms:created>
  <dcterms:modified xsi:type="dcterms:W3CDTF">2015-11-08T13:46:26Z</dcterms:modified>
</cp:coreProperties>
</file>