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56" r:id="rId4"/>
    <p:sldId id="279" r:id="rId5"/>
    <p:sldId id="261" r:id="rId6"/>
    <p:sldId id="260" r:id="rId7"/>
    <p:sldId id="259" r:id="rId8"/>
    <p:sldId id="263" r:id="rId9"/>
    <p:sldId id="265" r:id="rId10"/>
    <p:sldId id="269" r:id="rId11"/>
    <p:sldId id="267" r:id="rId12"/>
    <p:sldId id="275" r:id="rId13"/>
    <p:sldId id="266" r:id="rId14"/>
    <p:sldId id="276" r:id="rId15"/>
    <p:sldId id="271" r:id="rId16"/>
    <p:sldId id="277" r:id="rId17"/>
    <p:sldId id="270" r:id="rId18"/>
    <p:sldId id="281" r:id="rId19"/>
    <p:sldId id="282" r:id="rId20"/>
    <p:sldId id="283" r:id="rId21"/>
    <p:sldId id="280" r:id="rId22"/>
    <p:sldId id="278" r:id="rId23"/>
    <p:sldId id="284" r:id="rId24"/>
    <p:sldId id="286" r:id="rId25"/>
    <p:sldId id="274" r:id="rId26"/>
    <p:sldId id="285" r:id="rId27"/>
  </p:sldIdLst>
  <p:sldSz cx="9144000" cy="5143500" type="screen16x9"/>
  <p:notesSz cx="9220200" cy="6946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84" autoAdjust="0"/>
  </p:normalViewPr>
  <p:slideViewPr>
    <p:cSldViewPr>
      <p:cViewPr varScale="1">
        <p:scale>
          <a:sx n="88" d="100"/>
          <a:sy n="88" d="100"/>
        </p:scale>
        <p:origin x="-96" y="-6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5420" cy="3473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2646" y="0"/>
            <a:ext cx="3995420" cy="3473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/>
            </a:lvl1pPr>
          </a:lstStyle>
          <a:p>
            <a:fld id="{A55C593D-AFE6-4793-8CA8-C91941BCECB8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98350"/>
            <a:ext cx="3995420" cy="3473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2646" y="6598350"/>
            <a:ext cx="3995420" cy="3473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/>
            </a:lvl1pPr>
          </a:lstStyle>
          <a:p>
            <a:fld id="{10E7C6CF-4350-41C1-9D06-096A2C99F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60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5420" cy="3473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2646" y="0"/>
            <a:ext cx="3995420" cy="3473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/>
            </a:lvl1pPr>
          </a:lstStyle>
          <a:p>
            <a:fld id="{B53699FE-FBFE-443A-93D5-6244A1DACBD2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520700"/>
            <a:ext cx="4632325" cy="2605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1" tIns="46186" rIns="92371" bIns="461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020" y="3299778"/>
            <a:ext cx="7376160" cy="3126105"/>
          </a:xfrm>
          <a:prstGeom prst="rect">
            <a:avLst/>
          </a:prstGeom>
        </p:spPr>
        <p:txBody>
          <a:bodyPr vert="horz" lIns="92371" tIns="46186" rIns="92371" bIns="461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98350"/>
            <a:ext cx="3995420" cy="3473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2646" y="6598350"/>
            <a:ext cx="3995420" cy="3473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/>
            </a:lvl1pPr>
          </a:lstStyle>
          <a:p>
            <a:fld id="{F9806218-5C51-4ADB-914E-82CF7BA6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8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solidFill>
            <a:schemeClr val="accent6">
              <a:lumMod val="20000"/>
              <a:lumOff val="80000"/>
            </a:schemeClr>
          </a:solidFill>
          <a:effectLst>
            <a:softEdge rad="31750"/>
          </a:effectLst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solidFill>
            <a:schemeClr val="accent6">
              <a:lumMod val="20000"/>
              <a:lumOff val="80000"/>
            </a:schemeClr>
          </a:solidFill>
          <a:effectLst>
            <a:softEdge rad="31750"/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9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effectLst>
            <a:softEdge rad="31750"/>
          </a:effectLst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  <a:effectLst>
            <a:softEdge rad="31750"/>
          </a:effectLst>
        </p:spPr>
        <p:txBody>
          <a:bodyPr/>
          <a:lstStyle>
            <a:lvl1pPr>
              <a:defRPr sz="4400"/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6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12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78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3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7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8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24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1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C9C64-4D6E-469D-89D9-615E77F6A964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Comes to Your Mind?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2934" y="1276350"/>
            <a:ext cx="8658140" cy="31547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SUBMIT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404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Submit? To Whom?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Children to Parents (Eph. 6:1; Col. 3:20; Proverbs)</a:t>
            </a:r>
          </a:p>
          <a:p>
            <a:r>
              <a:rPr lang="en-US" dirty="0" smtClean="0"/>
              <a:t>Fathers To Children (Eph. 6:4; Col. 3:21)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1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all submit to someone!</a:t>
            </a:r>
          </a:p>
          <a:p>
            <a:r>
              <a:rPr lang="en-US" dirty="0" smtClean="0"/>
              <a:t>Even though our focus is on wives (application), the principles are still the same for </a:t>
            </a:r>
            <a:r>
              <a:rPr lang="en-US" dirty="0" smtClean="0"/>
              <a:t>everyone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3264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Submit?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As is fitting </a:t>
            </a:r>
            <a:r>
              <a:rPr lang="en-US" dirty="0" smtClean="0"/>
              <a:t>– Col. 3:18</a:t>
            </a:r>
          </a:p>
          <a:p>
            <a:pPr lvl="1"/>
            <a:r>
              <a:rPr lang="en-US" i="1" dirty="0" smtClean="0"/>
              <a:t>Proper, becoming </a:t>
            </a:r>
            <a:r>
              <a:rPr lang="en-US" dirty="0" smtClean="0"/>
              <a:t>(cf. Eph</a:t>
            </a:r>
            <a:r>
              <a:rPr lang="en-US" dirty="0" smtClean="0"/>
              <a:t>. 5:4)</a:t>
            </a:r>
          </a:p>
          <a:p>
            <a:pPr lvl="1"/>
            <a:r>
              <a:rPr lang="en-US" dirty="0" smtClean="0"/>
              <a:t>Pleasing to God; what He expects (see Col. 3:20)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8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Submit?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For the Lord’s sake </a:t>
            </a:r>
            <a:r>
              <a:rPr lang="en-US" dirty="0" smtClean="0"/>
              <a:t>– 1 Pet. 2:13</a:t>
            </a:r>
          </a:p>
          <a:p>
            <a:pPr lvl="1"/>
            <a:r>
              <a:rPr lang="en-US" dirty="0" smtClean="0"/>
              <a:t>Excellent behavior (12)</a:t>
            </a:r>
          </a:p>
          <a:p>
            <a:pPr lvl="1"/>
            <a:r>
              <a:rPr lang="en-US" dirty="0" smtClean="0"/>
              <a:t>With His interests in mind</a:t>
            </a:r>
          </a:p>
        </p:txBody>
      </p:sp>
    </p:spTree>
    <p:extLst>
      <p:ext uri="{BB962C8B-B14F-4D97-AF65-F5344CB8AC3E}">
        <p14:creationId xmlns:p14="http://schemas.microsoft.com/office/powerpoint/2010/main" val="297596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Submit?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 smtClean="0"/>
              <a:t>possibly win </a:t>
            </a:r>
            <a:r>
              <a:rPr lang="en-US" dirty="0" smtClean="0"/>
              <a:t>disobedient husbands – 1 Pet. 3:1-6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574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Submit?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Titus 2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itting </a:t>
            </a:r>
            <a:r>
              <a:rPr lang="en-US" dirty="0"/>
              <a:t>for sound </a:t>
            </a:r>
            <a:r>
              <a:rPr lang="en-US" dirty="0" smtClean="0"/>
              <a:t>doctrine (1)</a:t>
            </a:r>
            <a:endParaRPr lang="en-US" dirty="0"/>
          </a:p>
          <a:p>
            <a:pPr lvl="1"/>
            <a:r>
              <a:rPr lang="en-US" dirty="0" smtClean="0"/>
              <a:t>Wives: That </a:t>
            </a:r>
            <a:r>
              <a:rPr lang="en-US" dirty="0"/>
              <a:t>the word of God will not be </a:t>
            </a:r>
            <a:r>
              <a:rPr lang="en-US" dirty="0" smtClean="0"/>
              <a:t>dishonored (5)</a:t>
            </a:r>
          </a:p>
        </p:txBody>
      </p:sp>
    </p:spTree>
    <p:extLst>
      <p:ext uri="{BB962C8B-B14F-4D97-AF65-F5344CB8AC3E}">
        <p14:creationId xmlns:p14="http://schemas.microsoft.com/office/powerpoint/2010/main" val="358333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Submit?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Titus 2</a:t>
            </a:r>
          </a:p>
          <a:p>
            <a:pPr lvl="1"/>
            <a:r>
              <a:rPr lang="en-US" dirty="0"/>
              <a:t>Slaves: That they will adorn the doctrine of God our Savior in every respect (9-10)</a:t>
            </a:r>
          </a:p>
        </p:txBody>
      </p:sp>
    </p:spTree>
    <p:extLst>
      <p:ext uri="{BB962C8B-B14F-4D97-AF65-F5344CB8AC3E}">
        <p14:creationId xmlns:p14="http://schemas.microsoft.com/office/powerpoint/2010/main" val="46507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That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to Christ?</a:t>
            </a:r>
          </a:p>
          <a:p>
            <a:r>
              <a:rPr lang="en-US" dirty="0" smtClean="0"/>
              <a:t>Wives to husbands?</a:t>
            </a:r>
          </a:p>
          <a:p>
            <a:pPr lvl="1"/>
            <a:r>
              <a:rPr lang="en-US" dirty="0" smtClean="0"/>
              <a:t>Eph. 5:22-24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25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That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Wives to husbands (1 Pet. 3:1-6)</a:t>
            </a:r>
          </a:p>
          <a:p>
            <a:pPr lvl="1"/>
            <a:r>
              <a:rPr lang="en-US" dirty="0"/>
              <a:t>Chaste and respectful </a:t>
            </a:r>
            <a:r>
              <a:rPr lang="en-US" dirty="0" smtClean="0"/>
              <a:t>behavior</a:t>
            </a:r>
          </a:p>
          <a:p>
            <a:pPr lvl="1"/>
            <a:r>
              <a:rPr lang="en-US" dirty="0" smtClean="0"/>
              <a:t>Gentle and quiet spirit</a:t>
            </a:r>
          </a:p>
          <a:p>
            <a:pPr lvl="2"/>
            <a:r>
              <a:rPr lang="en-US" dirty="0" smtClean="0"/>
              <a:t>Precious in the sight of God!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48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That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Elders! (1 Tim. 3:2-7; Titus 1:6-9)</a:t>
            </a:r>
          </a:p>
          <a:p>
            <a:pPr lvl="1"/>
            <a:r>
              <a:rPr lang="en-US" dirty="0"/>
              <a:t>Chaste and respectful </a:t>
            </a:r>
            <a:r>
              <a:rPr lang="en-US" dirty="0" smtClean="0"/>
              <a:t>behavior</a:t>
            </a:r>
          </a:p>
          <a:p>
            <a:pPr lvl="1"/>
            <a:r>
              <a:rPr lang="en-US" dirty="0" smtClean="0"/>
              <a:t>Gentle and quiet spirit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934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required of you in order to submit?</a:t>
            </a:r>
          </a:p>
          <a:p>
            <a:r>
              <a:rPr lang="en-US" dirty="0" smtClean="0"/>
              <a:t>What makes it easy? Hard?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4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That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Godly leaders are to </a:t>
            </a:r>
            <a:r>
              <a:rPr lang="en-US" dirty="0"/>
              <a:t>initiate, </a:t>
            </a:r>
            <a:r>
              <a:rPr lang="en-US" dirty="0" smtClean="0"/>
              <a:t>lead, direct, and manage in a Godly way to accomplish God’s agenda (</a:t>
            </a:r>
            <a:r>
              <a:rPr lang="en-US" i="1" dirty="0" smtClean="0"/>
              <a:t>stewardship</a:t>
            </a:r>
            <a:r>
              <a:rPr lang="en-US" dirty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1673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That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05199"/>
          </a:xfrm>
        </p:spPr>
        <p:txBody>
          <a:bodyPr/>
          <a:lstStyle/>
          <a:p>
            <a:r>
              <a:rPr lang="en-US" dirty="0" smtClean="0"/>
              <a:t>Godly submission means fulfilling your God-given role under the direction of the leader to accomplish God’s agenda </a:t>
            </a:r>
          </a:p>
          <a:p>
            <a:pPr marL="0" indent="0">
              <a:buNone/>
            </a:pPr>
            <a:r>
              <a:rPr lang="en-US" dirty="0" smtClean="0"/>
              <a:t>	(1 Pet. 2:13-17)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64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That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“What if the leadership is not Godly?”</a:t>
            </a:r>
          </a:p>
          <a:p>
            <a:r>
              <a:rPr lang="en-US" dirty="0" smtClean="0"/>
              <a:t>“Is </a:t>
            </a:r>
            <a:r>
              <a:rPr lang="en-US" dirty="0"/>
              <a:t>submission conditional</a:t>
            </a:r>
            <a:r>
              <a:rPr lang="en-US" dirty="0" smtClean="0"/>
              <a:t>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5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That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think of any examples in Scripture?</a:t>
            </a:r>
          </a:p>
          <a:p>
            <a:pPr lvl="1"/>
            <a:r>
              <a:rPr lang="en-US" dirty="0" smtClean="0"/>
              <a:t>Joseph</a:t>
            </a:r>
            <a:r>
              <a:rPr lang="en-US" dirty="0"/>
              <a:t>, </a:t>
            </a:r>
            <a:r>
              <a:rPr lang="en-US" dirty="0" smtClean="0"/>
              <a:t>David</a:t>
            </a:r>
            <a:r>
              <a:rPr lang="en-US" dirty="0"/>
              <a:t>, </a:t>
            </a:r>
            <a:r>
              <a:rPr lang="en-US" dirty="0" smtClean="0"/>
              <a:t>Daniel, S M &amp; A, Jesus, Apostles</a:t>
            </a:r>
            <a:r>
              <a:rPr lang="en-US" dirty="0"/>
              <a:t>, </a:t>
            </a:r>
            <a:r>
              <a:rPr lang="en-US" dirty="0" smtClean="0"/>
              <a:t>believers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7066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That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submission conditional?</a:t>
            </a:r>
          </a:p>
          <a:p>
            <a:pPr lvl="1"/>
            <a:r>
              <a:rPr lang="en-US" dirty="0" smtClean="0"/>
              <a:t>Asked to disobey God</a:t>
            </a:r>
          </a:p>
          <a:p>
            <a:r>
              <a:rPr lang="en-US" dirty="0" smtClean="0"/>
              <a:t>What </a:t>
            </a:r>
            <a:r>
              <a:rPr lang="en-US" dirty="0" smtClean="0"/>
              <a:t>about preferences, ability, </a:t>
            </a:r>
            <a:r>
              <a:rPr lang="en-US" dirty="0" smtClean="0"/>
              <a:t>performance, physical safety?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6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That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33799"/>
          </a:xfrm>
        </p:spPr>
        <p:txBody>
          <a:bodyPr/>
          <a:lstStyle/>
          <a:p>
            <a:r>
              <a:rPr lang="en-US" dirty="0" smtClean="0"/>
              <a:t>1 Peter 2 &amp; 3</a:t>
            </a:r>
          </a:p>
          <a:p>
            <a:r>
              <a:rPr lang="en-US" dirty="0" smtClean="0"/>
              <a:t>“Even if he does the wrong thing, you do the right thing.”</a:t>
            </a:r>
          </a:p>
          <a:p>
            <a:r>
              <a:rPr lang="en-US" dirty="0" smtClean="0"/>
              <a:t>“If it’s right, it’s right–regardless of the consequences.” (</a:t>
            </a:r>
            <a:r>
              <a:rPr lang="en-US" i="1" dirty="0" smtClean="0"/>
              <a:t>How v. </a:t>
            </a:r>
            <a:r>
              <a:rPr lang="en-US" i="1" dirty="0"/>
              <a:t>I</a:t>
            </a:r>
            <a:r>
              <a:rPr lang="en-US" i="1" dirty="0" smtClean="0"/>
              <a:t>f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97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05199"/>
          </a:xfrm>
        </p:spPr>
        <p:txBody>
          <a:bodyPr/>
          <a:lstStyle/>
          <a:p>
            <a:r>
              <a:rPr lang="en-US" dirty="0" smtClean="0"/>
              <a:t>Godly submission means fulfilling your God-given role under the direction of the leader to accomplish God’s agenda </a:t>
            </a:r>
          </a:p>
          <a:p>
            <a:pPr marL="0" indent="0">
              <a:buNone/>
            </a:pPr>
            <a:r>
              <a:rPr lang="en-US" dirty="0" smtClean="0"/>
              <a:t>	(1 Pet. 2:13-17)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5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Godly Submission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876300"/>
          </a:xfrm>
        </p:spPr>
        <p:txBody>
          <a:bodyPr/>
          <a:lstStyle/>
          <a:p>
            <a:r>
              <a:rPr lang="en-US" dirty="0" smtClean="0"/>
              <a:t>Philippians 2:5-8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6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1950"/>
            <a:ext cx="3048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4567"/>
            <a:ext cx="3124200" cy="469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499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Hupatasso</a:t>
            </a:r>
            <a:r>
              <a:rPr lang="en-US" dirty="0" smtClean="0"/>
              <a:t> – </a:t>
            </a:r>
            <a:r>
              <a:rPr lang="en-US" i="1" dirty="0" smtClean="0"/>
              <a:t>to place under in an orderly </a:t>
            </a:r>
            <a:r>
              <a:rPr lang="en-US" i="1" dirty="0" smtClean="0"/>
              <a:t>fashion</a:t>
            </a:r>
          </a:p>
          <a:p>
            <a:r>
              <a:rPr lang="en-US" i="1" dirty="0" err="1" smtClean="0"/>
              <a:t>Hupeiko</a:t>
            </a:r>
            <a:r>
              <a:rPr lang="en-US" i="1" dirty="0" smtClean="0"/>
              <a:t> – to yield, give way, be submissive</a:t>
            </a: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3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US" dirty="0" smtClean="0"/>
              <a:t>To whom?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 smtClean="0"/>
              <a:t>Why?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 smtClean="0"/>
              <a:t>What does that look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47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Submit? To Whom?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God (James 4:7; Heb. 12:9)</a:t>
            </a:r>
          </a:p>
          <a:p>
            <a:r>
              <a:rPr lang="en-US" dirty="0"/>
              <a:t>To </a:t>
            </a:r>
            <a:r>
              <a:rPr lang="en-US" dirty="0" smtClean="0"/>
              <a:t>Christ (Eph</a:t>
            </a:r>
            <a:r>
              <a:rPr lang="en-US" dirty="0"/>
              <a:t>. </a:t>
            </a:r>
            <a:r>
              <a:rPr lang="en-US" dirty="0" smtClean="0"/>
              <a:t>5:23-24)</a:t>
            </a:r>
            <a:endParaRPr lang="en-US" dirty="0"/>
          </a:p>
          <a:p>
            <a:r>
              <a:rPr lang="en-US" dirty="0"/>
              <a:t>To One </a:t>
            </a:r>
            <a:r>
              <a:rPr lang="en-US" dirty="0" smtClean="0"/>
              <a:t>Another (Eph</a:t>
            </a:r>
            <a:r>
              <a:rPr lang="en-US" dirty="0"/>
              <a:t>. </a:t>
            </a:r>
            <a:r>
              <a:rPr lang="en-US" dirty="0" smtClean="0"/>
              <a:t>5:21)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29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Submit? To Whom?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Church Leaders (1 Cor. 16:15-16; Heb. 13:17 [</a:t>
            </a:r>
            <a:r>
              <a:rPr lang="en-US" i="1" dirty="0" smtClean="0"/>
              <a:t>yield</a:t>
            </a:r>
            <a:r>
              <a:rPr lang="en-US" dirty="0" smtClean="0"/>
              <a:t>])</a:t>
            </a:r>
          </a:p>
          <a:p>
            <a:r>
              <a:rPr lang="en-US" dirty="0"/>
              <a:t>To Governing </a:t>
            </a:r>
            <a:r>
              <a:rPr lang="en-US" dirty="0" smtClean="0"/>
              <a:t>Authorities (</a:t>
            </a:r>
            <a:r>
              <a:rPr lang="en-US" dirty="0"/>
              <a:t>Rom. </a:t>
            </a:r>
            <a:r>
              <a:rPr lang="en-US" dirty="0" smtClean="0"/>
              <a:t>13:1-7; 1 </a:t>
            </a:r>
            <a:r>
              <a:rPr lang="en-US" dirty="0"/>
              <a:t>Pet. </a:t>
            </a:r>
            <a:r>
              <a:rPr lang="en-US" dirty="0" smtClean="0"/>
              <a:t>2:13-17; Titus 3:1)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5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Submit? To Whom?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Wives To Husbands (Eph. 5:22-24; Col. 3:18; 1 Pet. 3:1-6)</a:t>
            </a:r>
          </a:p>
          <a:p>
            <a:r>
              <a:rPr lang="en-US" dirty="0"/>
              <a:t>Husbands To </a:t>
            </a:r>
            <a:r>
              <a:rPr lang="en-US" dirty="0" smtClean="0"/>
              <a:t>Wives (Eph. 5:25-33; Col. 3:19; 1 </a:t>
            </a:r>
            <a:r>
              <a:rPr lang="en-US" dirty="0"/>
              <a:t>Pet. 3:7 </a:t>
            </a:r>
            <a:r>
              <a:rPr lang="en-US" dirty="0" smtClean="0"/>
              <a:t>(2:13))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6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797</TotalTime>
  <Words>614</Words>
  <Application>Microsoft Office PowerPoint</Application>
  <PresentationFormat>On-screen Show (16:9)</PresentationFormat>
  <Paragraphs>82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blank</vt:lpstr>
      <vt:lpstr>What Comes to Your Mind?</vt:lpstr>
      <vt:lpstr>Submit?</vt:lpstr>
      <vt:lpstr>Godly Submission</vt:lpstr>
      <vt:lpstr>PowerPoint Presentation</vt:lpstr>
      <vt:lpstr>Submit?</vt:lpstr>
      <vt:lpstr>Submit?</vt:lpstr>
      <vt:lpstr>Submit? To Whom?</vt:lpstr>
      <vt:lpstr>Submit? To Whom?</vt:lpstr>
      <vt:lpstr>Submit? To Whom?</vt:lpstr>
      <vt:lpstr>Submit? To Whom?</vt:lpstr>
      <vt:lpstr>The Bottom Line</vt:lpstr>
      <vt:lpstr>Submit? Why?</vt:lpstr>
      <vt:lpstr>Submit? Why?</vt:lpstr>
      <vt:lpstr>Submit? Why?</vt:lpstr>
      <vt:lpstr>Submit? Why?</vt:lpstr>
      <vt:lpstr>Submit? Why?</vt:lpstr>
      <vt:lpstr>What Does That Look Like?</vt:lpstr>
      <vt:lpstr>What Does That Look Like?</vt:lpstr>
      <vt:lpstr>What Does That Look Like?</vt:lpstr>
      <vt:lpstr>What Does That Look Like?</vt:lpstr>
      <vt:lpstr>What Does That Look Like?</vt:lpstr>
      <vt:lpstr>What Does That Look Like?</vt:lpstr>
      <vt:lpstr>What Does That Look Like?</vt:lpstr>
      <vt:lpstr>What Does That Look Like?</vt:lpstr>
      <vt:lpstr>What Does That Look Like?</vt:lpstr>
      <vt:lpstr>The Bottom Line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Comes to Your Mind?</dc:title>
  <dc:creator>Eric Bjorkfelt</dc:creator>
  <cp:lastModifiedBy>Eric Bjorkfelt</cp:lastModifiedBy>
  <cp:revision>39</cp:revision>
  <cp:lastPrinted>2015-11-15T13:38:03Z</cp:lastPrinted>
  <dcterms:created xsi:type="dcterms:W3CDTF">2015-11-11T16:08:33Z</dcterms:created>
  <dcterms:modified xsi:type="dcterms:W3CDTF">2015-11-15T13:38:07Z</dcterms:modified>
</cp:coreProperties>
</file>