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98" r:id="rId6"/>
    <p:sldId id="289" r:id="rId7"/>
    <p:sldId id="291" r:id="rId8"/>
    <p:sldId id="290" r:id="rId9"/>
    <p:sldId id="292" r:id="rId10"/>
    <p:sldId id="294" r:id="rId11"/>
    <p:sldId id="297" r:id="rId12"/>
    <p:sldId id="288" r:id="rId13"/>
    <p:sldId id="286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4" r:id="rId28"/>
    <p:sldId id="276" r:id="rId29"/>
    <p:sldId id="277" r:id="rId30"/>
    <p:sldId id="281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Griswold" initials="BG" lastIdx="1" clrIdx="0">
    <p:extLst>
      <p:ext uri="{19B8F6BF-5375-455C-9EA6-DF929625EA0E}">
        <p15:presenceInfo xmlns:p15="http://schemas.microsoft.com/office/powerpoint/2012/main" userId="S::BGriswold@Griswold.com::a3a19ab8-32f2-4d69-8936-b9bf6f7f9c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45" d="100"/>
          <a:sy n="45" d="100"/>
        </p:scale>
        <p:origin x="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39F7-AE77-48B9-88C7-97D962F9E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DB3C6-BD3A-4CD3-A0D8-5F9A1EA92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1421A-2447-4D39-86D8-FF7393B7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BEA08-811E-4F53-B78C-6D098E42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4217C-739C-405A-8B90-71A2E3D55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ACAA-BF6B-4082-BD4E-38414999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8AB6B-8CC2-413A-B4BE-82AD5C160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904FC-CC51-402D-9F79-0E289B7E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0F1B7-9449-4792-ACA8-138D9563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0F51C-1F04-4F22-9E9F-21DA854F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62852-88AB-4A71-954B-832CFB949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477C1-CE80-4EB9-ACC2-958ACDDC3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692B3-92B9-407C-A66A-05241866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EA264-817E-4182-8846-FD31F9D5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CE878-8758-4C2C-839B-6B565039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0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F0534-26AA-462D-9CB0-7C8DDDC7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F6183-015A-4B3E-96DD-E66218A2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8784E-CB7E-48F6-84E6-4D99C433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11C5B-E440-4D7C-AFC7-98386248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FD11B-F1B9-4C53-95AB-EE20F463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0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EB40-B886-4B54-82DC-2CFB1386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0FA20-E7B9-4432-935C-CAB21F1AB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7B076-B810-49EE-8CD2-B33B13FF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CF4E2-EDA8-4402-9742-34072C05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C9E5A-A55C-4679-84CB-44D29CD1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4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29A2-10DD-4EAF-B3E7-2F83A7FA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F6CB-5A8C-41D4-940B-9683E7BEA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D819D-9B5F-4800-9975-474DC2623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5998-B82A-463E-88F6-2D8294A7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9D791-D7D5-4B9D-9B10-AB7C48A5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36A5-F448-4E24-A88D-212C0126E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3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6DE3A-47C1-495F-8EED-97B274A5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075B2-59DA-4D2E-9152-94784C2C4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19714-3E21-460D-B53B-E5F8E9550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404A1-14C6-4F6D-B386-0EC9B6A66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B6A2C8-F9C7-45B4-868A-DD55FB471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61E5A-6F6A-4855-ADF4-DDC52785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D727B-7616-47E2-B7D2-89E60A3F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DCE9C-53E9-49AA-BBF4-815BAE61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7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966F-B0D7-4C8D-B21E-FD72F352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30ACD-BB76-4A2B-A8EE-64B7E1A1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F82BA-7A30-4BBA-9E4D-4BDC899F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99E08-7398-403A-8E99-436FFC56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3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6EE61-4D12-40CE-87B5-279405DC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16485D-456D-4D1C-BBF0-04CFD533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9DC5-B148-4A13-B93D-D93243CB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8E7F-66EE-4CFC-AF1E-33C56964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5B8A-295A-4BF3-99DB-22ECDCF5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3F1EB-A910-4B3F-BEE5-CBEDCA6C9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BDFCF-5DA6-46AC-9DF9-3B77DF9C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AA4E1-0E5D-42EA-9F6D-EDEE3BEA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4353C-DFC7-44FA-97E4-7738BD7B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2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F524-1628-42C8-84AC-83399088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E36545-A69F-47CC-A6C8-46F6CED8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EAC17-2D43-4C53-90C7-F2806688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3CF4C-3F7F-43E3-9B6C-36C88637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0E78F-265C-4FFD-BEA3-50893F06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1A09D-D0E5-4AE9-8ABE-BB3E69BF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7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70EB70-4B8F-4C46-AEB9-53E7D911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054C6-4DA2-4784-8538-FF4185C0C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DCE9D-1777-4997-8526-B34850731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024BD-D5AA-4879-B26F-F0BF2B07F17A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8C934-AA07-4047-846C-C65F91674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7AD0-53CC-465C-BCD3-BEBCFFD49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52A5-D274-48CB-9568-FA70C103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597CB89-AD34-4ABA-8FD0-D0DDDB9569E9}"/>
              </a:ext>
            </a:extLst>
          </p:cNvPr>
          <p:cNvSpPr txBox="1">
            <a:spLocks/>
          </p:cNvSpPr>
          <p:nvPr/>
        </p:nvSpPr>
        <p:spPr>
          <a:xfrm>
            <a:off x="203200" y="177801"/>
            <a:ext cx="11785600" cy="3048001"/>
          </a:xfrm>
          <a:prstGeom prst="rect">
            <a:avLst/>
          </a:prstGeom>
          <a:solidFill>
            <a:srgbClr val="FCFAEE"/>
          </a:solidFill>
          <a:effectLst>
            <a:softEdge rad="63500"/>
          </a:effectLst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i="1"/>
              <a:t>Then beginning </a:t>
            </a:r>
            <a:r>
              <a:rPr lang="en-US" sz="5867" i="1" dirty="0"/>
              <a:t>with Moses and with all the prophets, He explained to them the things concerning Himself in all the Scriptures. </a:t>
            </a:r>
            <a:r>
              <a:rPr lang="en-US" sz="5867" dirty="0"/>
              <a:t>(Luke 24:27)</a:t>
            </a:r>
          </a:p>
        </p:txBody>
      </p:sp>
    </p:spTree>
    <p:extLst>
      <p:ext uri="{BB962C8B-B14F-4D97-AF65-F5344CB8AC3E}">
        <p14:creationId xmlns:p14="http://schemas.microsoft.com/office/powerpoint/2010/main" val="29541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BF6126-70F1-49A4-A264-90494A902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" y="0"/>
            <a:ext cx="12134894" cy="689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25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8184F6-171A-4D67-A784-83F4B6CD2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79" y="0"/>
            <a:ext cx="10664042" cy="68528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409555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eith &amp; Kristyn Getty - He Will Hold Me Fast (Official Lyric Video &amp; Instrumental)">
            <a:hlinkClick r:id="" action="ppaction://media"/>
            <a:extLst>
              <a:ext uri="{FF2B5EF4-FFF2-40B4-BE49-F238E27FC236}">
                <a16:creationId xmlns:a16="http://schemas.microsoft.com/office/drawing/2014/main" id="{5B6A90C6-F277-4C23-AEDB-24D6EA40A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5196281"/>
            <a:ext cx="609600" cy="609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BA17CA-C264-4649-8B5E-EDB55B4B17F8}"/>
              </a:ext>
            </a:extLst>
          </p:cNvPr>
          <p:cNvSpPr txBox="1">
            <a:spLocks/>
          </p:cNvSpPr>
          <p:nvPr/>
        </p:nvSpPr>
        <p:spPr>
          <a:xfrm>
            <a:off x="1524000" y="150812"/>
            <a:ext cx="9144000" cy="877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II CORINTHIANS 4:16-18</a:t>
            </a:r>
          </a:p>
        </p:txBody>
      </p:sp>
    </p:spTree>
    <p:extLst>
      <p:ext uri="{BB962C8B-B14F-4D97-AF65-F5344CB8AC3E}">
        <p14:creationId xmlns:p14="http://schemas.microsoft.com/office/powerpoint/2010/main" val="35611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>
        <p:fade/>
      </p:transition>
    </mc:Choice>
    <mc:Fallback xmlns="">
      <p:transition spd="slow" advClick="0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7D29A-6CC5-4E02-B7C5-E16A645A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7481"/>
            <a:ext cx="12192000" cy="24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FEEC2C-7450-4100-B465-7040E69AD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931"/>
            <a:ext cx="12192000" cy="36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7466B-E6D9-4497-81D8-273225D81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269"/>
            <a:ext cx="12192000" cy="24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72EB1-BA0D-41AA-9138-F0CDCB51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0812"/>
            <a:ext cx="12192000" cy="2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BB66F-AB54-4739-8BAA-C0310BFC1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115"/>
            <a:ext cx="12192000" cy="29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059D7-679D-4AB1-A719-7253EC72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076"/>
            <a:ext cx="12192000" cy="250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92A4A-457D-4BA7-BB40-EAAF44ADE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817"/>
            <a:ext cx="12192000" cy="35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71FD-12B8-458C-9D11-59C5F103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812"/>
            <a:ext cx="9144000" cy="877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CHRIST IN THE BOOK OF AMOS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54B7B-884D-4DD2-B2E9-4EF50C753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4933950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Instance 1 of 2</a:t>
            </a:r>
          </a:p>
          <a:p>
            <a:endParaRPr lang="en-US" sz="4000" dirty="0"/>
          </a:p>
          <a:p>
            <a:r>
              <a:rPr lang="en-US" sz="4000" b="1" dirty="0"/>
              <a:t>Amos 5:18-20 </a:t>
            </a:r>
            <a:r>
              <a:rPr lang="en-US" sz="4000" dirty="0"/>
              <a:t>refers to the ‘Day of the Lord’</a:t>
            </a:r>
          </a:p>
          <a:p>
            <a:endParaRPr lang="en-US" sz="4000" dirty="0"/>
          </a:p>
          <a:p>
            <a:r>
              <a:rPr lang="en-US" sz="4000" b="1" dirty="0"/>
              <a:t>II Thessalonians 2:1-2 </a:t>
            </a:r>
            <a:r>
              <a:rPr lang="en-US" sz="4000" dirty="0"/>
              <a:t>associates the ‘coming of our Lord Jesus Christ’ with the phrase ‘Day of the Lord’.</a:t>
            </a:r>
          </a:p>
        </p:txBody>
      </p:sp>
    </p:spTree>
    <p:extLst>
      <p:ext uri="{BB962C8B-B14F-4D97-AF65-F5344CB8AC3E}">
        <p14:creationId xmlns:p14="http://schemas.microsoft.com/office/powerpoint/2010/main" val="63985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FF0E6-73B5-485E-A1F1-BFD88A28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803"/>
            <a:ext cx="12192000" cy="45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>
        <p:fade/>
      </p:transition>
    </mc:Choice>
    <mc:Fallback xmlns="">
      <p:transition spd="slow" advClick="0" advTm="9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92D82-849C-46FA-8F78-0944E864A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253"/>
            <a:ext cx="12192000" cy="44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4B478-5CBC-4C54-AA65-9247DD6A9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8903"/>
            <a:ext cx="12192000" cy="29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2ACEE7-AC88-4B29-8E07-F48B3BA2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2707"/>
            <a:ext cx="12192000" cy="39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52A08-4D25-41CD-8FA0-9C32EA7F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148"/>
            <a:ext cx="12192000" cy="23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7D38E-3CE1-4047-8EDB-CC6436FC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0874"/>
            <a:ext cx="12192000" cy="22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03A2E-25A6-4D53-8B4E-8FD1C816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227"/>
            <a:ext cx="12192000" cy="61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43283-8800-451D-A21B-2209E41D0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521"/>
            <a:ext cx="12192000" cy="4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1F2AA5-3C8B-496E-AE3C-F6F8620EE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21"/>
            <a:ext cx="12192000" cy="679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4000">
        <p:fade/>
      </p:transition>
    </mc:Choice>
    <mc:Fallback xmlns="">
      <p:transition spd="slow" advClick="0" advTm="1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2EBDB-3290-46CF-BA05-4EE18DF3A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521"/>
            <a:ext cx="12192000" cy="47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71FD-12B8-458C-9D11-59C5F103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812"/>
            <a:ext cx="9144000" cy="877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CHRIST IN THE BOOK OF AMOS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54B7B-884D-4DD2-B2E9-4EF50C753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4933950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Instance 2 of 2</a:t>
            </a:r>
          </a:p>
          <a:p>
            <a:endParaRPr lang="en-US" sz="4000" dirty="0"/>
          </a:p>
          <a:p>
            <a:r>
              <a:rPr lang="en-US" sz="4000" b="1" dirty="0"/>
              <a:t>Amos 8:9</a:t>
            </a:r>
            <a:r>
              <a:rPr lang="en-US" sz="4000" dirty="0"/>
              <a:t> - “In that day” the “sun will go down at noon and darken the earth.”</a:t>
            </a:r>
          </a:p>
          <a:p>
            <a:endParaRPr lang="en-US" sz="4000" dirty="0"/>
          </a:p>
          <a:p>
            <a:r>
              <a:rPr lang="en-US" sz="4000" b="1" dirty="0"/>
              <a:t>Matthew 27:45-46 </a:t>
            </a:r>
            <a:r>
              <a:rPr lang="en-US" sz="4000" dirty="0"/>
              <a:t>– “From noon until three in the afternoon darkness came over all the land.”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99360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3F51B-3E03-4BFA-AA56-9AFD3C91B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2630"/>
            <a:ext cx="12192000" cy="337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AC66E-FE1B-4CC1-A028-AD0EF749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367" y="899484"/>
            <a:ext cx="4941266" cy="5842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7805F-F0BC-4AE5-8D44-D76612BBBA0E}"/>
              </a:ext>
            </a:extLst>
          </p:cNvPr>
          <p:cNvSpPr txBox="1"/>
          <p:nvPr/>
        </p:nvSpPr>
        <p:spPr>
          <a:xfrm>
            <a:off x="3443596" y="115710"/>
            <a:ext cx="5304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FIRST DAY IN HEAVEN</a:t>
            </a:r>
          </a:p>
        </p:txBody>
      </p:sp>
    </p:spTree>
    <p:extLst>
      <p:ext uri="{BB962C8B-B14F-4D97-AF65-F5344CB8AC3E}">
        <p14:creationId xmlns:p14="http://schemas.microsoft.com/office/powerpoint/2010/main" val="29735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71FD-12B8-458C-9D11-59C5F103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812"/>
            <a:ext cx="9144000" cy="877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BENEFITS OF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54B7B-884D-4DD2-B2E9-4EF50C753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4933950"/>
          </a:xfrm>
        </p:spPr>
        <p:txBody>
          <a:bodyPr>
            <a:normAutofit/>
          </a:bodyPr>
          <a:lstStyle/>
          <a:p>
            <a:r>
              <a:rPr lang="en-US" sz="4000" dirty="0"/>
              <a:t>So we can know </a:t>
            </a:r>
            <a:r>
              <a:rPr lang="en-US" sz="4000" b="1" dirty="0"/>
              <a:t>ahead of time </a:t>
            </a:r>
            <a:r>
              <a:rPr lang="en-US" sz="4000" dirty="0"/>
              <a:t>what’s going to happen</a:t>
            </a:r>
          </a:p>
          <a:p>
            <a:pPr marL="571500" indent="-571500">
              <a:buFontTx/>
              <a:buChar char="-"/>
            </a:pP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So we can know </a:t>
            </a:r>
            <a:r>
              <a:rPr lang="en-US" sz="4000" b="1" dirty="0"/>
              <a:t>after the fact</a:t>
            </a:r>
            <a:r>
              <a:rPr lang="en-US" sz="4000" dirty="0"/>
              <a:t> that what happened was part of God’s plan</a:t>
            </a:r>
          </a:p>
        </p:txBody>
      </p:sp>
    </p:spTree>
    <p:extLst>
      <p:ext uri="{BB962C8B-B14F-4D97-AF65-F5344CB8AC3E}">
        <p14:creationId xmlns:p14="http://schemas.microsoft.com/office/powerpoint/2010/main" val="145517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71FD-12B8-458C-9D11-59C5F103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812"/>
            <a:ext cx="9144000" cy="877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GOD’S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54B7B-884D-4DD2-B2E9-4EF50C753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4933950"/>
          </a:xfrm>
        </p:spPr>
        <p:txBody>
          <a:bodyPr>
            <a:normAutofit/>
          </a:bodyPr>
          <a:lstStyle/>
          <a:p>
            <a:r>
              <a:rPr lang="en-US" sz="4000" dirty="0"/>
              <a:t>THAT HE TELLS US AHEAD OF TIME </a:t>
            </a:r>
            <a:r>
              <a:rPr lang="en-US" sz="4000" dirty="0">
                <a:sym typeface="Wingdings" panose="05000000000000000000" pitchFamily="2" charset="2"/>
              </a:rPr>
              <a:t>MEANS</a:t>
            </a:r>
          </a:p>
          <a:p>
            <a:r>
              <a:rPr lang="en-US" sz="5400" b="1" dirty="0">
                <a:sym typeface="Wingdings" panose="05000000000000000000" pitchFamily="2" charset="2"/>
              </a:rPr>
              <a:t>IT’S HIS PLAN</a:t>
            </a:r>
            <a:endParaRPr lang="en-US" sz="5400" b="1" dirty="0"/>
          </a:p>
          <a:p>
            <a:pPr marL="571500" indent="-571500">
              <a:buFontTx/>
              <a:buChar char="-"/>
            </a:pPr>
            <a:endParaRPr lang="en-US" sz="4000" dirty="0"/>
          </a:p>
          <a:p>
            <a:r>
              <a:rPr lang="en-US" sz="4000" dirty="0"/>
              <a:t>IT’S NOT </a:t>
            </a:r>
            <a:r>
              <a:rPr lang="en-US" sz="4000" b="1" dirty="0"/>
              <a:t>MISSION ABOLISHED</a:t>
            </a:r>
            <a:r>
              <a:rPr lang="en-US" sz="4000" dirty="0"/>
              <a:t>!</a:t>
            </a:r>
          </a:p>
          <a:p>
            <a:endParaRPr lang="en-US" sz="4000" dirty="0"/>
          </a:p>
          <a:p>
            <a:r>
              <a:rPr lang="en-US" sz="4800" dirty="0"/>
              <a:t>IT’S </a:t>
            </a:r>
            <a:r>
              <a:rPr lang="en-US" sz="4800" b="1" dirty="0"/>
              <a:t>MISSION ACCOMPLISHED</a:t>
            </a:r>
            <a:r>
              <a:rPr lang="en-US" sz="4800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99844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dog sitting on a bed&#10;&#10;Description automatically generated">
            <a:extLst>
              <a:ext uri="{FF2B5EF4-FFF2-40B4-BE49-F238E27FC236}">
                <a16:creationId xmlns:a16="http://schemas.microsoft.com/office/drawing/2014/main" id="{A096A290-A2F8-42B8-AFAC-5BBFA05BC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886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dog sitting on a bed&#10;&#10;Description automatically generated">
            <a:extLst>
              <a:ext uri="{FF2B5EF4-FFF2-40B4-BE49-F238E27FC236}">
                <a16:creationId xmlns:a16="http://schemas.microsoft.com/office/drawing/2014/main" id="{A096A290-A2F8-42B8-AFAC-5BBFA05BC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456B1D9-C82D-48DA-8255-5F8FEDE3A100}"/>
              </a:ext>
            </a:extLst>
          </p:cNvPr>
          <p:cNvSpPr/>
          <p:nvPr/>
        </p:nvSpPr>
        <p:spPr>
          <a:xfrm flipH="1">
            <a:off x="-837398" y="96254"/>
            <a:ext cx="5361272" cy="6761736"/>
          </a:xfrm>
          <a:prstGeom prst="cloudCallout">
            <a:avLst>
              <a:gd name="adj1" fmla="val -59681"/>
              <a:gd name="adj2" fmla="val -206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…and he </a:t>
            </a:r>
            <a:r>
              <a:rPr lang="en-US" sz="4400" i="1" dirty="0">
                <a:solidFill>
                  <a:schemeClr val="tx1"/>
                </a:solidFill>
              </a:rPr>
              <a:t>PROMISED</a:t>
            </a:r>
            <a:r>
              <a:rPr lang="en-US" sz="4400" dirty="0">
                <a:solidFill>
                  <a:schemeClr val="tx1"/>
                </a:solidFill>
              </a:rPr>
              <a:t> not to use this picture in his alleged ‘sermon’!</a:t>
            </a:r>
          </a:p>
        </p:txBody>
      </p:sp>
    </p:spTree>
    <p:extLst>
      <p:ext uri="{BB962C8B-B14F-4D97-AF65-F5344CB8AC3E}">
        <p14:creationId xmlns:p14="http://schemas.microsoft.com/office/powerpoint/2010/main" val="42926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71FD-12B8-458C-9D11-59C5F103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812"/>
            <a:ext cx="9144000" cy="877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NUMBERS 9:15-22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54B7B-884D-4DD2-B2E9-4EF50C753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49339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461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71FD-12B8-458C-9D11-59C5F103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812"/>
            <a:ext cx="9144000" cy="877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GOD’S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54B7B-884D-4DD2-B2E9-4EF50C753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49339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55370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196</Words>
  <Application>Microsoft Office PowerPoint</Application>
  <PresentationFormat>Widescreen</PresentationFormat>
  <Paragraphs>30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CHRIST IN THE BOOK OF AMOS</vt:lpstr>
      <vt:lpstr>CHRIST IN THE BOOK OF AMOS</vt:lpstr>
      <vt:lpstr>BENEFITS OF PROPHECY</vt:lpstr>
      <vt:lpstr>GOD’S PLAN</vt:lpstr>
      <vt:lpstr>PowerPoint Presentation</vt:lpstr>
      <vt:lpstr>PowerPoint Presentation</vt:lpstr>
      <vt:lpstr>NUMBERS 9:15-22</vt:lpstr>
      <vt:lpstr>GOD’S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Griswold</dc:creator>
  <cp:lastModifiedBy>Bill Griswold</cp:lastModifiedBy>
  <cp:revision>22</cp:revision>
  <dcterms:created xsi:type="dcterms:W3CDTF">2020-09-19T02:09:48Z</dcterms:created>
  <dcterms:modified xsi:type="dcterms:W3CDTF">2020-09-20T04:58:54Z</dcterms:modified>
</cp:coreProperties>
</file>