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654" r:id="rId3"/>
    <p:sldId id="311" r:id="rId4"/>
    <p:sldId id="509" r:id="rId5"/>
    <p:sldId id="621" r:id="rId6"/>
    <p:sldId id="638" r:id="rId7"/>
    <p:sldId id="623" r:id="rId8"/>
    <p:sldId id="647" r:id="rId9"/>
    <p:sldId id="640" r:id="rId10"/>
    <p:sldId id="641" r:id="rId11"/>
    <p:sldId id="651" r:id="rId12"/>
    <p:sldId id="639" r:id="rId13"/>
    <p:sldId id="652" r:id="rId14"/>
    <p:sldId id="653" r:id="rId15"/>
    <p:sldId id="648" r:id="rId16"/>
    <p:sldId id="427" r:id="rId17"/>
    <p:sldId id="643" r:id="rId18"/>
    <p:sldId id="650" r:id="rId19"/>
    <p:sldId id="656" r:id="rId20"/>
    <p:sldId id="637" r:id="rId21"/>
    <p:sldId id="655" r:id="rId2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984" autoAdjust="0"/>
  </p:normalViewPr>
  <p:slideViewPr>
    <p:cSldViewPr>
      <p:cViewPr varScale="1">
        <p:scale>
          <a:sx n="151" d="100"/>
          <a:sy n="151" d="100"/>
        </p:scale>
        <p:origin x="45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3699FE-FBFE-443A-93D5-6244A1DACBD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806218-5C51-4ADB-914E-82CF7BA6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9C64-4D6E-469D-89D9-615E77F6A9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97CB89-AD34-4ABA-8FD0-D0DDDB9569E9}"/>
              </a:ext>
            </a:extLst>
          </p:cNvPr>
          <p:cNvSpPr txBox="1">
            <a:spLocks/>
          </p:cNvSpPr>
          <p:nvPr/>
        </p:nvSpPr>
        <p:spPr>
          <a:xfrm>
            <a:off x="152400" y="133350"/>
            <a:ext cx="8839200" cy="2286001"/>
          </a:xfrm>
          <a:prstGeom prst="rect">
            <a:avLst/>
          </a:prstGeo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/>
              <a:t>Then beginning with Moses and with all the prophets, He explained to them the things concerning Himself in all the Scriptures. </a:t>
            </a:r>
            <a:r>
              <a:rPr lang="en-US" sz="4400" dirty="0"/>
              <a:t>(Luke 24:27)</a:t>
            </a:r>
          </a:p>
        </p:txBody>
      </p:sp>
    </p:spTree>
    <p:extLst>
      <p:ext uri="{BB962C8B-B14F-4D97-AF65-F5344CB8AC3E}">
        <p14:creationId xmlns:p14="http://schemas.microsoft.com/office/powerpoint/2010/main" val="29541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i="1" dirty="0"/>
              <a:t>Go, get your wife back</a:t>
            </a:r>
            <a:r>
              <a:rPr lang="en-US" sz="4000" dirty="0"/>
              <a:t> (3:1)</a:t>
            </a:r>
          </a:p>
          <a:p>
            <a:pPr lvl="1">
              <a:spcBef>
                <a:spcPts val="0"/>
              </a:spcBef>
            </a:pPr>
            <a:r>
              <a:rPr lang="en-US" sz="4000" i="1" dirty="0"/>
              <a:t>Love her as I love Israel, even though they don’t love Me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Hosea bought her (3:2) and called her to faithfulness (3:3)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The Living Illustration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99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Because of their sin, Israel would be exiled “for many days” (3:4)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No leadership, no worship, no direction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God was cutting them off </a:t>
            </a:r>
            <a:r>
              <a:rPr lang="en-US" sz="4000" i="1" dirty="0"/>
              <a:t>completely</a:t>
            </a:r>
            <a:r>
              <a:rPr lang="en-US" sz="4000" dirty="0"/>
              <a:t>, but not </a:t>
            </a:r>
            <a:r>
              <a:rPr lang="en-US" sz="4000" i="1" dirty="0"/>
              <a:t>permanently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The Living Illustration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343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“Afterward the sons of Israel will return and seek the L</a:t>
            </a:r>
            <a:r>
              <a:rPr lang="en-US" sz="4000" cap="small" dirty="0"/>
              <a:t>ord</a:t>
            </a:r>
            <a:r>
              <a:rPr lang="en-US" sz="4000" dirty="0"/>
              <a:t> their God and </a:t>
            </a:r>
            <a:r>
              <a:rPr lang="en-US" sz="4000" u="sng" dirty="0"/>
              <a:t>David their king</a:t>
            </a:r>
            <a:r>
              <a:rPr lang="en-US" sz="4000" dirty="0"/>
              <a:t>” (3:5; Jer. 30:9)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The 10 tribes had rejected the house of David (1 Kings 12:16)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The Living Illustration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37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The Promised One</a:t>
            </a:r>
            <a:endParaRPr lang="en-US" sz="4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D5766-B2BA-41D1-9685-CC283617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4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Seed of Eve (Gen. 3:15)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Thru Seth (Gen. 5:3-32)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Thru Shem (Gen. 9:26-27)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Thru Abraham (Gen. 12:2-3)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Thru Isaac (Gen. 17:19, 21)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Thru Jacob (Gen. 28:14)</a:t>
            </a:r>
          </a:p>
        </p:txBody>
      </p:sp>
    </p:spTree>
    <p:extLst>
      <p:ext uri="{BB962C8B-B14F-4D97-AF65-F5344CB8AC3E}">
        <p14:creationId xmlns:p14="http://schemas.microsoft.com/office/powerpoint/2010/main" val="213010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The Promised One</a:t>
            </a:r>
            <a:endParaRPr lang="en-US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5D74C3-F791-4C7E-868D-4A70DCE9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4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Thru Judah (Gen. 49:8-12)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Thru David (2 Sam. 7:8-17)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“I will make them one nation … My servant David will be king over them, and they will all have one shepherd” (Ezek. 37:22-24)</a:t>
            </a:r>
          </a:p>
        </p:txBody>
      </p:sp>
    </p:spTree>
    <p:extLst>
      <p:ext uri="{BB962C8B-B14F-4D97-AF65-F5344CB8AC3E}">
        <p14:creationId xmlns:p14="http://schemas.microsoft.com/office/powerpoint/2010/main" val="176659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This will take place after many days, </a:t>
            </a:r>
            <a:r>
              <a:rPr lang="en-US" sz="4000" i="1" dirty="0"/>
              <a:t>in the last days </a:t>
            </a:r>
            <a:r>
              <a:rPr lang="en-US" sz="4000" dirty="0"/>
              <a:t>(3:4-5)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The culmination of God’s plan for Israel: judgment, restoration, renewal, Christ’s kingdom (cf. Isa. 2:2; Jer. 23:20; 49:39; Acts 2:17)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The Living Illustration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90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Coincidence?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3886200" cy="3892550"/>
          </a:xfr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u="sng" dirty="0"/>
              <a:t>Nation of Israel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Called out of Egypt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Thru Red Sea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Wilderness (40 </a:t>
            </a:r>
            <a:r>
              <a:rPr lang="en-US" sz="4000" dirty="0" err="1"/>
              <a:t>yrs</a:t>
            </a:r>
            <a:r>
              <a:rPr lang="en-US" sz="4000" dirty="0"/>
              <a:t> of testing)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0919BE-AA91-4265-8D96-A1C243FCCD4C}"/>
              </a:ext>
            </a:extLst>
          </p:cNvPr>
          <p:cNvSpPr txBox="1">
            <a:spLocks/>
          </p:cNvSpPr>
          <p:nvPr/>
        </p:nvSpPr>
        <p:spPr>
          <a:xfrm>
            <a:off x="4800602" y="1193800"/>
            <a:ext cx="3886200" cy="3892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u="sng" dirty="0"/>
              <a:t>Jesus (Matt. 2-4)</a:t>
            </a:r>
          </a:p>
          <a:p>
            <a:pPr>
              <a:spcBef>
                <a:spcPts val="0"/>
              </a:spcBef>
            </a:pPr>
            <a:r>
              <a:rPr lang="en-US" sz="4000" i="1" dirty="0"/>
              <a:t>Out of Egypt I called My Son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Baptism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Wilderness (40 days of testing)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FF41D9F-FEE5-4668-B65C-3B8044809BB6}"/>
              </a:ext>
            </a:extLst>
          </p:cNvPr>
          <p:cNvSpPr/>
          <p:nvPr/>
        </p:nvSpPr>
        <p:spPr>
          <a:xfrm>
            <a:off x="1600200" y="3479800"/>
            <a:ext cx="1447800" cy="1676400"/>
          </a:xfrm>
          <a:prstGeom prst="mathMultiply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9792119A-8082-466B-84F8-26828C3503E0}"/>
              </a:ext>
            </a:extLst>
          </p:cNvPr>
          <p:cNvSpPr/>
          <p:nvPr/>
        </p:nvSpPr>
        <p:spPr>
          <a:xfrm rot="340063">
            <a:off x="6248400" y="3761245"/>
            <a:ext cx="990602" cy="990600"/>
          </a:xfrm>
          <a:prstGeom prst="smileyF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i="1" dirty="0"/>
              <a:t>Identification / Representation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Jesus did what the Nation didn’t</a:t>
            </a:r>
          </a:p>
          <a:p>
            <a:pPr lvl="2">
              <a:spcBef>
                <a:spcPts val="0"/>
              </a:spcBef>
            </a:pPr>
            <a:r>
              <a:rPr lang="en-US" sz="4000" dirty="0"/>
              <a:t>“So My people are bent on turning from Me.” (Hosea </a:t>
            </a:r>
            <a:r>
              <a:rPr lang="en-US" sz="4000" dirty="0" err="1"/>
              <a:t>11:7a</a:t>
            </a:r>
            <a:r>
              <a:rPr lang="en-US" sz="4000" dirty="0"/>
              <a:t>)</a:t>
            </a:r>
          </a:p>
          <a:p>
            <a:pPr lvl="2">
              <a:spcBef>
                <a:spcPts val="0"/>
              </a:spcBef>
            </a:pPr>
            <a:r>
              <a:rPr lang="en-US" sz="4000" dirty="0"/>
              <a:t>“I always do the things that are pleasing to Him.” (John </a:t>
            </a:r>
            <a:r>
              <a:rPr lang="en-US" sz="4000" dirty="0" err="1"/>
              <a:t>8:29b</a:t>
            </a:r>
            <a:r>
              <a:rPr lang="en-US" sz="4000" dirty="0"/>
              <a:t>)</a:t>
            </a:r>
          </a:p>
          <a:p>
            <a:pPr lvl="1"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Out of Egypt</a:t>
            </a:r>
            <a:r>
              <a:rPr lang="en-US" sz="4800" dirty="0"/>
              <a:t> (11:1-7)</a:t>
            </a:r>
          </a:p>
        </p:txBody>
      </p:sp>
    </p:spTree>
    <p:extLst>
      <p:ext uri="{BB962C8B-B14F-4D97-AF65-F5344CB8AC3E}">
        <p14:creationId xmlns:p14="http://schemas.microsoft.com/office/powerpoint/2010/main" val="1527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Therefore, to be right with God, people from the Nation would need to identify with </a:t>
            </a:r>
            <a:r>
              <a:rPr lang="en-US" sz="4000" i="1" dirty="0"/>
              <a:t>Jesus the Messiah</a:t>
            </a:r>
            <a:r>
              <a:rPr lang="en-US" sz="4000" dirty="0"/>
              <a:t>, not </a:t>
            </a:r>
            <a:r>
              <a:rPr lang="en-US" sz="4000" i="1" dirty="0"/>
              <a:t>Abraham</a:t>
            </a:r>
            <a:r>
              <a:rPr lang="en-US" sz="4000" dirty="0"/>
              <a:t> (see Matt. 3:7-10; Rom. 9:6-9; Gal. 3:6-9)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Even Abraham had to believe!</a:t>
            </a:r>
          </a:p>
          <a:p>
            <a:pPr lvl="1"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Out of Egypt</a:t>
            </a:r>
            <a:r>
              <a:rPr lang="en-US" sz="4800" dirty="0"/>
              <a:t> (11:1-7)</a:t>
            </a:r>
          </a:p>
        </p:txBody>
      </p:sp>
    </p:spTree>
    <p:extLst>
      <p:ext uri="{BB962C8B-B14F-4D97-AF65-F5344CB8AC3E}">
        <p14:creationId xmlns:p14="http://schemas.microsoft.com/office/powerpoint/2010/main" val="41181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What are you trusting in?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See Heb. 3:12-4:13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Mark 4:3-25 – </a:t>
            </a:r>
            <a:r>
              <a:rPr lang="en-US" sz="4000" i="1" dirty="0"/>
              <a:t>The Four Soils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Do you identify with Jesus?</a:t>
            </a:r>
          </a:p>
        </p:txBody>
      </p:sp>
    </p:spTree>
    <p:extLst>
      <p:ext uri="{BB962C8B-B14F-4D97-AF65-F5344CB8AC3E}">
        <p14:creationId xmlns:p14="http://schemas.microsoft.com/office/powerpoint/2010/main" val="283978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A65-75E4-46CA-A2A3-D74EDA71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Makes a </a:t>
            </a:r>
            <a:r>
              <a:rPr lang="en-US" sz="4800" i="1" dirty="0"/>
              <a:t>Marriage</a:t>
            </a:r>
            <a:r>
              <a:rPr lang="en-US" sz="4800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501C2-D4EE-4C36-B75D-714F2254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73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wedding ceremony?</a:t>
            </a:r>
          </a:p>
          <a:p>
            <a:pPr>
              <a:spcBef>
                <a:spcPts val="0"/>
              </a:spcBef>
            </a:pPr>
            <a:r>
              <a:rPr lang="en-US" dirty="0"/>
              <a:t>Dwelling is the same house?</a:t>
            </a:r>
          </a:p>
          <a:p>
            <a:pPr>
              <a:spcBef>
                <a:spcPts val="0"/>
              </a:spcBef>
            </a:pPr>
            <a:r>
              <a:rPr lang="en-US" dirty="0"/>
              <a:t>Doing things together?</a:t>
            </a:r>
          </a:p>
          <a:p>
            <a:pPr>
              <a:spcBef>
                <a:spcPts val="0"/>
              </a:spcBef>
            </a:pPr>
            <a:r>
              <a:rPr lang="en-US" dirty="0"/>
              <a:t>Tax-filing status?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9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Are you being faithful?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Any false gods?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“You adulteresses”? (James 4:1-10)</a:t>
            </a:r>
          </a:p>
          <a:p>
            <a:pPr lvl="1">
              <a:spcBef>
                <a:spcPts val="0"/>
              </a:spcBef>
            </a:pPr>
            <a:r>
              <a:rPr lang="en-US" sz="4000" i="1" dirty="0"/>
              <a:t>Falling away? </a:t>
            </a:r>
            <a:r>
              <a:rPr lang="en-US" sz="4000" dirty="0"/>
              <a:t>(1 Tim. 4:1-15)</a:t>
            </a:r>
            <a:endParaRPr lang="en-US" sz="4000" i="1" dirty="0"/>
          </a:p>
          <a:p>
            <a:pPr lvl="1">
              <a:spcBef>
                <a:spcPts val="0"/>
              </a:spcBef>
            </a:pPr>
            <a:r>
              <a:rPr lang="en-US" sz="4000" i="1" dirty="0"/>
              <a:t>The apostasy? </a:t>
            </a:r>
            <a:r>
              <a:rPr lang="en-US" sz="4000" dirty="0"/>
              <a:t>(2 Thess. 2:3)</a:t>
            </a:r>
          </a:p>
        </p:txBody>
      </p:sp>
    </p:spTree>
    <p:extLst>
      <p:ext uri="{BB962C8B-B14F-4D97-AF65-F5344CB8AC3E}">
        <p14:creationId xmlns:p14="http://schemas.microsoft.com/office/powerpoint/2010/main" val="34149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Anything to make right with God?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Confession -&gt; forgiveness and cleansing (1 John 1:9)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Only thru Jesus’ atonement!</a:t>
            </a:r>
          </a:p>
        </p:txBody>
      </p:sp>
    </p:spTree>
    <p:extLst>
      <p:ext uri="{BB962C8B-B14F-4D97-AF65-F5344CB8AC3E}">
        <p14:creationId xmlns:p14="http://schemas.microsoft.com/office/powerpoint/2010/main" val="47433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1102519"/>
          </a:xfrm>
          <a:solidFill>
            <a:srgbClr val="FCFAEE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i="1" dirty="0"/>
              <a:t>A Love Story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97CB89-AD34-4ABA-8FD0-D0DDDB9569E9}"/>
              </a:ext>
            </a:extLst>
          </p:cNvPr>
          <p:cNvSpPr txBox="1">
            <a:spLocks/>
          </p:cNvSpPr>
          <p:nvPr/>
        </p:nvSpPr>
        <p:spPr>
          <a:xfrm>
            <a:off x="152400" y="3867150"/>
            <a:ext cx="3657600" cy="1102519"/>
          </a:xfrm>
          <a:prstGeom prst="rect">
            <a:avLst/>
          </a:prstGeo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Hosea</a:t>
            </a:r>
          </a:p>
        </p:txBody>
      </p:sp>
    </p:spTree>
    <p:extLst>
      <p:ext uri="{BB962C8B-B14F-4D97-AF65-F5344CB8AC3E}">
        <p14:creationId xmlns:p14="http://schemas.microsoft.com/office/powerpoint/2010/main" val="24343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8EF97875-0731-4B9A-96F9-68E3CE113122}"/>
              </a:ext>
            </a:extLst>
          </p:cNvPr>
          <p:cNvSpPr/>
          <p:nvPr/>
        </p:nvSpPr>
        <p:spPr>
          <a:xfrm rot="20548918">
            <a:off x="6363120" y="918848"/>
            <a:ext cx="2792244" cy="187361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722 </a:t>
            </a:r>
            <a:r>
              <a:rPr lang="en-US" sz="2800" dirty="0"/>
              <a:t>BC</a:t>
            </a:r>
            <a:r>
              <a:rPr lang="en-US" sz="3600" dirty="0"/>
              <a:t> DISPERSED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A Brief Timeline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FD395-B3F7-4EA9-9D74-DC4E71837BE3}"/>
              </a:ext>
            </a:extLst>
          </p:cNvPr>
          <p:cNvSpPr/>
          <p:nvPr/>
        </p:nvSpPr>
        <p:spPr>
          <a:xfrm>
            <a:off x="3124200" y="1286384"/>
            <a:ext cx="3226716" cy="2209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ISRAEL</a:t>
            </a:r>
          </a:p>
          <a:p>
            <a:pPr algn="ctr"/>
            <a:r>
              <a:rPr lang="en-US" sz="3600" dirty="0"/>
              <a:t>(10 TRIBES)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4AFB1-E5E3-480C-A829-610D5B141667}"/>
              </a:ext>
            </a:extLst>
          </p:cNvPr>
          <p:cNvSpPr/>
          <p:nvPr/>
        </p:nvSpPr>
        <p:spPr>
          <a:xfrm>
            <a:off x="3124200" y="3489834"/>
            <a:ext cx="6019800" cy="145137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JUDAH</a:t>
            </a:r>
          </a:p>
          <a:p>
            <a:pPr algn="ctr"/>
            <a:r>
              <a:rPr lang="en-US" sz="3600" dirty="0"/>
              <a:t>(2 TRIBES)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6EF8CA-C777-4869-A924-A59EFE651B09}"/>
              </a:ext>
            </a:extLst>
          </p:cNvPr>
          <p:cNvSpPr/>
          <p:nvPr/>
        </p:nvSpPr>
        <p:spPr>
          <a:xfrm>
            <a:off x="152400" y="1286384"/>
            <a:ext cx="1497788" cy="3651137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dirty="0"/>
              <a:t>DAVID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51255-E802-49FA-A5D5-26DBAC12BF63}"/>
              </a:ext>
            </a:extLst>
          </p:cNvPr>
          <p:cNvSpPr/>
          <p:nvPr/>
        </p:nvSpPr>
        <p:spPr>
          <a:xfrm>
            <a:off x="1663294" y="1286384"/>
            <a:ext cx="1447800" cy="365113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7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/>
              <a:t>SOLOMON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7FB1E-5049-4067-95C8-71D31946F538}"/>
              </a:ext>
            </a:extLst>
          </p:cNvPr>
          <p:cNvSpPr/>
          <p:nvPr/>
        </p:nvSpPr>
        <p:spPr>
          <a:xfrm>
            <a:off x="5257800" y="1761583"/>
            <a:ext cx="1371600" cy="709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HOSEA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71098-8692-46A4-8F8A-50BF4E417D55}"/>
              </a:ext>
            </a:extLst>
          </p:cNvPr>
          <p:cNvSpPr/>
          <p:nvPr/>
        </p:nvSpPr>
        <p:spPr>
          <a:xfrm>
            <a:off x="5016042" y="1052263"/>
            <a:ext cx="1371600" cy="709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Samaria, in Israel (10 northern tribes)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“during the days of Jeroboam [II] the son of </a:t>
            </a:r>
            <a:r>
              <a:rPr lang="en-US" sz="4000" dirty="0" err="1"/>
              <a:t>Joash</a:t>
            </a:r>
            <a:r>
              <a:rPr lang="en-US" sz="4000" dirty="0"/>
              <a:t>, king of Israel” (1:1)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He reigned 41 years (2 Kings 14:23)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“He did evil in the sight of the L</a:t>
            </a:r>
            <a:r>
              <a:rPr lang="en-US" sz="4000" cap="small" dirty="0"/>
              <a:t>ord</a:t>
            </a:r>
            <a:r>
              <a:rPr lang="en-US" sz="4000" dirty="0"/>
              <a:t>” (2 Kings 14:24)</a:t>
            </a:r>
          </a:p>
          <a:p>
            <a:pPr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Setting of </a:t>
            </a:r>
            <a:r>
              <a:rPr lang="en-US" sz="4800" i="1" dirty="0"/>
              <a:t>Hosea</a:t>
            </a:r>
          </a:p>
        </p:txBody>
      </p:sp>
    </p:spTree>
    <p:extLst>
      <p:ext uri="{BB962C8B-B14F-4D97-AF65-F5344CB8AC3E}">
        <p14:creationId xmlns:p14="http://schemas.microsoft.com/office/powerpoint/2010/main" val="11844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 2 Kings 17:7-22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“they did evil things provoking the L</a:t>
            </a:r>
            <a:r>
              <a:rPr lang="en-US" sz="4000" cap="small" dirty="0"/>
              <a:t>ord</a:t>
            </a:r>
            <a:r>
              <a:rPr lang="en-US" sz="4000" dirty="0"/>
              <a:t>” (11)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God warned them through Amos and Hosea in Israel, and Isaiah and Micah in Judah (13)</a:t>
            </a:r>
          </a:p>
          <a:p>
            <a:pPr lvl="1"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Setting of </a:t>
            </a:r>
            <a:r>
              <a:rPr lang="en-US" sz="4800" i="1" dirty="0"/>
              <a:t>Hosea</a:t>
            </a:r>
          </a:p>
        </p:txBody>
      </p:sp>
    </p:spTree>
    <p:extLst>
      <p:ext uri="{BB962C8B-B14F-4D97-AF65-F5344CB8AC3E}">
        <p14:creationId xmlns:p14="http://schemas.microsoft.com/office/powerpoint/2010/main" val="25758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i="1" dirty="0"/>
              <a:t>Hosea </a:t>
            </a:r>
            <a:r>
              <a:rPr lang="en-US" sz="4000" dirty="0"/>
              <a:t>= </a:t>
            </a:r>
            <a:r>
              <a:rPr lang="en-US" sz="4000" i="1" dirty="0"/>
              <a:t>salvation </a:t>
            </a:r>
            <a:r>
              <a:rPr lang="en-US" sz="4000" dirty="0"/>
              <a:t>or </a:t>
            </a:r>
            <a:r>
              <a:rPr lang="en-US" sz="4000" i="1" dirty="0"/>
              <a:t>deliverance</a:t>
            </a:r>
          </a:p>
          <a:p>
            <a:pPr>
              <a:spcBef>
                <a:spcPts val="0"/>
              </a:spcBef>
            </a:pPr>
            <a:r>
              <a:rPr lang="en-US" sz="4000" i="1" dirty="0"/>
              <a:t>Salvation for an unfaithful nation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Symbolized by Hosea’s marriage to Gomer (1:2-3)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She was </a:t>
            </a:r>
            <a:r>
              <a:rPr lang="en-US" sz="4000" i="1" dirty="0"/>
              <a:t>unfaithful</a:t>
            </a:r>
            <a:r>
              <a:rPr lang="en-US" sz="4000" dirty="0"/>
              <a:t>, like Israel, but like God, Hosea took her back (3:1)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The Theme of </a:t>
            </a:r>
            <a:r>
              <a:rPr lang="en-US" sz="4800" i="1" dirty="0"/>
              <a:t>Hosea</a:t>
            </a:r>
          </a:p>
        </p:txBody>
      </p:sp>
    </p:spTree>
    <p:extLst>
      <p:ext uri="{BB962C8B-B14F-4D97-AF65-F5344CB8AC3E}">
        <p14:creationId xmlns:p14="http://schemas.microsoft.com/office/powerpoint/2010/main" val="27900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God told Hosea to marry a woman who would become a </a:t>
            </a:r>
            <a:r>
              <a:rPr lang="en-US" sz="4000" i="1" dirty="0"/>
              <a:t>harlot</a:t>
            </a:r>
            <a:r>
              <a:rPr lang="en-US" sz="4000" dirty="0"/>
              <a:t> (1:2-3)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Possibly cultic worship (4:14)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Most likely very public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Why would God ask Hosea to do this???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The Living Illustration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56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God had Hosea denounce Israel’s </a:t>
            </a:r>
            <a:r>
              <a:rPr lang="en-US" sz="4000" i="1" dirty="0"/>
              <a:t>harlotry</a:t>
            </a:r>
            <a:r>
              <a:rPr lang="en-US" sz="4000" dirty="0"/>
              <a:t> and pronounce His rightful judgement on it (2:1-13)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Yet, God also promised restoration (2:14-23)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The Living Illustration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40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40284</TotalTime>
  <Words>763</Words>
  <Application>Microsoft Office PowerPoint</Application>
  <PresentationFormat>On-screen Show (16:9)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Blank</vt:lpstr>
      <vt:lpstr>PowerPoint Presentation</vt:lpstr>
      <vt:lpstr>What Makes a Marriage?</vt:lpstr>
      <vt:lpstr>A Love Story</vt:lpstr>
      <vt:lpstr>A Brief Timeline</vt:lpstr>
      <vt:lpstr>Setting of Hosea</vt:lpstr>
      <vt:lpstr>Setting of Hosea</vt:lpstr>
      <vt:lpstr>The Theme of Hosea</vt:lpstr>
      <vt:lpstr>The Living Illustration</vt:lpstr>
      <vt:lpstr>The Living Illustration</vt:lpstr>
      <vt:lpstr>The Living Illustration</vt:lpstr>
      <vt:lpstr>The Living Illustration</vt:lpstr>
      <vt:lpstr>The Living Illustration</vt:lpstr>
      <vt:lpstr>The Promised One</vt:lpstr>
      <vt:lpstr>The Promised One</vt:lpstr>
      <vt:lpstr>The Living Illustration</vt:lpstr>
      <vt:lpstr>Coincidence? </vt:lpstr>
      <vt:lpstr>Out of Egypt (11:1-7)</vt:lpstr>
      <vt:lpstr>Out of Egypt (11:1-7)</vt:lpstr>
      <vt:lpstr>So What?</vt:lpstr>
      <vt:lpstr>So What?</vt:lpstr>
      <vt:lpstr>Communion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“Did God really say…?”</dc:title>
  <dc:creator>Eric Bjorkfelt</dc:creator>
  <cp:lastModifiedBy>Eric Bjorkfelt</cp:lastModifiedBy>
  <cp:revision>946</cp:revision>
  <cp:lastPrinted>2020-09-06T12:37:48Z</cp:lastPrinted>
  <dcterms:created xsi:type="dcterms:W3CDTF">2019-12-24T14:48:17Z</dcterms:created>
  <dcterms:modified xsi:type="dcterms:W3CDTF">2020-09-06T12:39:35Z</dcterms:modified>
</cp:coreProperties>
</file>