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670" r:id="rId4"/>
    <p:sldId id="509" r:id="rId5"/>
    <p:sldId id="688" r:id="rId6"/>
    <p:sldId id="687" r:id="rId7"/>
    <p:sldId id="689" r:id="rId8"/>
    <p:sldId id="672" r:id="rId9"/>
    <p:sldId id="690" r:id="rId10"/>
    <p:sldId id="691" r:id="rId11"/>
    <p:sldId id="697" r:id="rId12"/>
    <p:sldId id="704" r:id="rId13"/>
    <p:sldId id="699" r:id="rId14"/>
    <p:sldId id="698" r:id="rId15"/>
    <p:sldId id="695" r:id="rId16"/>
    <p:sldId id="703" r:id="rId17"/>
    <p:sldId id="701" r:id="rId18"/>
    <p:sldId id="705" r:id="rId19"/>
    <p:sldId id="708" r:id="rId20"/>
    <p:sldId id="706" r:id="rId21"/>
    <p:sldId id="696" r:id="rId22"/>
    <p:sldId id="661" r:id="rId23"/>
    <p:sldId id="707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984" autoAdjust="0"/>
  </p:normalViewPr>
  <p:slideViewPr>
    <p:cSldViewPr>
      <p:cViewPr varScale="1">
        <p:scale>
          <a:sx n="151" d="100"/>
          <a:sy n="151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3699FE-FBFE-443A-93D5-6244A1DACBD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06218-5C51-4ADB-914E-82CF7BA6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C64-4D6E-469D-89D9-615E77F6A96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839200" cy="2286001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Then beginning with Moses and with all the prophets, He explained to them the things concerning Himself in all the Scriptures. </a:t>
            </a:r>
            <a:r>
              <a:rPr lang="en-US" sz="4400" dirty="0"/>
              <a:t>(Luke 24:27)</a:t>
            </a:r>
          </a:p>
        </p:txBody>
      </p:sp>
    </p:spTree>
    <p:extLst>
      <p:ext uri="{BB962C8B-B14F-4D97-AF65-F5344CB8AC3E}">
        <p14:creationId xmlns:p14="http://schemas.microsoft.com/office/powerpoint/2010/main" val="29541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Jonah was upset that God graciously spared the Assyrians (who would later destroy Israel)</a:t>
            </a:r>
          </a:p>
          <a:p>
            <a:pPr lvl="1">
              <a:spcBef>
                <a:spcPts val="0"/>
              </a:spcBef>
            </a:pPr>
            <a:r>
              <a:rPr lang="en-US" sz="4000" i="1" dirty="0"/>
              <a:t>I knew you would do this</a:t>
            </a:r>
            <a:r>
              <a:rPr lang="en-US" sz="4000" dirty="0"/>
              <a:t>! (4:1-3)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“death is better to me than life”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God: </a:t>
            </a:r>
            <a:r>
              <a:rPr lang="en-US" sz="4000" i="1" dirty="0"/>
              <a:t>Where is </a:t>
            </a:r>
            <a:r>
              <a:rPr lang="en-US" sz="4000" i="1" u="sng" dirty="0"/>
              <a:t>your</a:t>
            </a:r>
            <a:r>
              <a:rPr lang="en-US" sz="4000" i="1" dirty="0"/>
              <a:t> compassion</a:t>
            </a:r>
            <a:r>
              <a:rPr lang="en-US" sz="4000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 Story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26828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Nineveh’s deliverance was a rebuke &amp; illustration to unrepentant Israel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Israel was facing judgment but didn’t see any need to repent, because they were </a:t>
            </a:r>
            <a:r>
              <a:rPr lang="en-US" sz="4000" i="1" dirty="0"/>
              <a:t>God’s people </a:t>
            </a:r>
            <a:r>
              <a:rPr lang="en-US" sz="4000" dirty="0"/>
              <a:t>(descendants of Abraham)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 Story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36425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Matthew 12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“Look, Your disciples do what is not </a:t>
            </a:r>
            <a:r>
              <a:rPr lang="en-US" sz="4000" dirty="0">
                <a:solidFill>
                  <a:srgbClr val="C00000"/>
                </a:solidFill>
              </a:rPr>
              <a:t>lawful</a:t>
            </a:r>
            <a:r>
              <a:rPr lang="en-US" sz="4000" dirty="0"/>
              <a:t> to do on a Sabbath.” (2)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Jesus: “I </a:t>
            </a:r>
            <a:r>
              <a:rPr lang="en-US" sz="4000" cap="small" dirty="0"/>
              <a:t>desire</a:t>
            </a:r>
            <a:r>
              <a:rPr lang="en-US" sz="4000" dirty="0"/>
              <a:t> </a:t>
            </a:r>
            <a:r>
              <a:rPr lang="en-US" sz="4000" cap="small" dirty="0">
                <a:solidFill>
                  <a:srgbClr val="00B0F0"/>
                </a:solidFill>
              </a:rPr>
              <a:t>compassion</a:t>
            </a:r>
            <a:r>
              <a:rPr lang="en-US" sz="4000" cap="small" dirty="0"/>
              <a:t>, and not </a:t>
            </a:r>
            <a:r>
              <a:rPr lang="en-US" sz="4000" cap="small" dirty="0">
                <a:solidFill>
                  <a:srgbClr val="C00000"/>
                </a:solidFill>
              </a:rPr>
              <a:t>a sacrifice</a:t>
            </a:r>
            <a:r>
              <a:rPr lang="en-US" sz="4000" dirty="0"/>
              <a:t>” (7; cf. Hosea 6:6)</a:t>
            </a:r>
          </a:p>
          <a:p>
            <a:pPr lvl="2">
              <a:spcBef>
                <a:spcPts val="0"/>
              </a:spcBef>
            </a:pPr>
            <a:r>
              <a:rPr lang="en-US" sz="4000" i="1" dirty="0"/>
              <a:t>The priests break the Sabbath </a:t>
            </a:r>
            <a:r>
              <a:rPr lang="en-US" sz="4000" dirty="0"/>
              <a:t>(5)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1619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“Is it </a:t>
            </a:r>
            <a:r>
              <a:rPr lang="en-US" sz="4000" dirty="0">
                <a:solidFill>
                  <a:srgbClr val="C00000"/>
                </a:solidFill>
              </a:rPr>
              <a:t>lawful</a:t>
            </a:r>
            <a:r>
              <a:rPr lang="en-US" sz="4000" dirty="0"/>
              <a:t> to heal on the Sabbath?” (10)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Jesus: “…it is lawful to </a:t>
            </a:r>
            <a:r>
              <a:rPr lang="en-US" sz="4000" dirty="0">
                <a:solidFill>
                  <a:srgbClr val="00B0F0"/>
                </a:solidFill>
              </a:rPr>
              <a:t>do good </a:t>
            </a:r>
            <a:r>
              <a:rPr lang="en-US" sz="4000" dirty="0"/>
              <a:t>on the Sabbath.” (12)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N.B. “</a:t>
            </a:r>
            <a:r>
              <a:rPr lang="en-US" sz="4000" cap="small" dirty="0"/>
              <a:t>the</a:t>
            </a:r>
            <a:r>
              <a:rPr lang="en-US" sz="4000" dirty="0"/>
              <a:t> </a:t>
            </a:r>
            <a:r>
              <a:rPr lang="en-US" sz="4000" cap="small" dirty="0"/>
              <a:t>Gentiles” </a:t>
            </a:r>
            <a:r>
              <a:rPr lang="en-US" sz="4000" dirty="0"/>
              <a:t>(cf. Isa. 42:1-4)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Matthew 12</a:t>
            </a:r>
          </a:p>
        </p:txBody>
      </p:sp>
    </p:spTree>
    <p:extLst>
      <p:ext uri="{BB962C8B-B14F-4D97-AF65-F5344CB8AC3E}">
        <p14:creationId xmlns:p14="http://schemas.microsoft.com/office/powerpoint/2010/main" val="15250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Jesus </a:t>
            </a:r>
            <a:r>
              <a:rPr lang="en-US" sz="4000" i="1" dirty="0"/>
              <a:t>healed</a:t>
            </a:r>
            <a:r>
              <a:rPr lang="en-US" sz="4000" dirty="0"/>
              <a:t> a possessed man (22)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People: </a:t>
            </a:r>
            <a:r>
              <a:rPr lang="en-US" sz="4000" i="1" dirty="0"/>
              <a:t>Is He the Son of David</a:t>
            </a:r>
            <a:r>
              <a:rPr lang="en-US" sz="4000" dirty="0"/>
              <a:t>? (23)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Pharisees: “This man casts out demons only by </a:t>
            </a:r>
            <a:r>
              <a:rPr lang="en-US" sz="4000" dirty="0" err="1"/>
              <a:t>Beelzebul</a:t>
            </a:r>
            <a:r>
              <a:rPr lang="en-US" sz="4000" dirty="0"/>
              <a:t> the ruler of the demons.” (24)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Matthew 12</a:t>
            </a:r>
          </a:p>
        </p:txBody>
      </p:sp>
    </p:spTree>
    <p:extLst>
      <p:ext uri="{BB962C8B-B14F-4D97-AF65-F5344CB8AC3E}">
        <p14:creationId xmlns:p14="http://schemas.microsoft.com/office/powerpoint/2010/main" val="22331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Jesus: “the mouth speaks out of that which fills the heart” (34)</a:t>
            </a:r>
          </a:p>
          <a:p>
            <a:pPr lvl="1">
              <a:spcBef>
                <a:spcPts val="0"/>
              </a:spcBef>
            </a:pPr>
            <a:r>
              <a:rPr lang="en-US" sz="4000" i="1" dirty="0"/>
              <a:t>You brood of vipers, your fruit reveals you are evil</a:t>
            </a:r>
            <a:endParaRPr lang="en-US" sz="4000" dirty="0"/>
          </a:p>
          <a:p>
            <a:pPr lvl="1">
              <a:spcBef>
                <a:spcPts val="0"/>
              </a:spcBef>
            </a:pPr>
            <a:r>
              <a:rPr lang="en-US" sz="4000" dirty="0"/>
              <a:t>Its not about </a:t>
            </a:r>
            <a:r>
              <a:rPr lang="en-US" sz="4000" dirty="0">
                <a:solidFill>
                  <a:srgbClr val="C00000"/>
                </a:solidFill>
              </a:rPr>
              <a:t>the law</a:t>
            </a:r>
            <a:r>
              <a:rPr lang="en-US" sz="4000" dirty="0"/>
              <a:t>, its about the heart!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Matthew 12</a:t>
            </a:r>
          </a:p>
        </p:txBody>
      </p:sp>
    </p:spTree>
    <p:extLst>
      <p:ext uri="{BB962C8B-B14F-4D97-AF65-F5344CB8AC3E}">
        <p14:creationId xmlns:p14="http://schemas.microsoft.com/office/powerpoint/2010/main" val="36160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The Pharisees asked for a sign (i.e. – something </a:t>
            </a:r>
            <a:r>
              <a:rPr lang="en-US" sz="4000" i="1" dirty="0"/>
              <a:t>indisputable</a:t>
            </a:r>
            <a:r>
              <a:rPr lang="en-US" sz="4000" dirty="0"/>
              <a:t>) (38)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Jesus: “An evil and adulterous generation craves for a sign” (39)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“yet no sign will be given to it but the sign of Jonah the prophet”</a:t>
            </a:r>
            <a:endParaRPr lang="en-US" sz="40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Matthew 12</a:t>
            </a:r>
          </a:p>
        </p:txBody>
      </p:sp>
    </p:spTree>
    <p:extLst>
      <p:ext uri="{BB962C8B-B14F-4D97-AF65-F5344CB8AC3E}">
        <p14:creationId xmlns:p14="http://schemas.microsoft.com/office/powerpoint/2010/main" val="27387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“for just as </a:t>
            </a:r>
            <a:r>
              <a:rPr lang="en-US" sz="4000" cap="small" dirty="0"/>
              <a:t>Jonah was three days and three nights in the belly of the sea monster</a:t>
            </a:r>
            <a:r>
              <a:rPr lang="en-US" sz="4000" dirty="0"/>
              <a:t>, so will the Son of Man be three days and three nights in the heart of the earth.” (12:40)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Matthew 12</a:t>
            </a:r>
          </a:p>
        </p:txBody>
      </p:sp>
    </p:spTree>
    <p:extLst>
      <p:ext uri="{BB962C8B-B14F-4D97-AF65-F5344CB8AC3E}">
        <p14:creationId xmlns:p14="http://schemas.microsoft.com/office/powerpoint/2010/main" val="16448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4582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Type – foreshadowing; pointing to ultimate fulfillment in Jesus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</a:rPr>
              <a:t>How did Jonah end up in the sea and the belly of the fish for 3 days/nights?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The sailors had to sacrifice him (by faith) for their own deliverance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i="1" dirty="0"/>
              <a:t>Where is Jesus?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43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4582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</a:rPr>
              <a:t>How was evil Nineveh saved from God’s judgment?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They repented (in faith) and “turned from their wicked way” (3:10)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Evil Israel refused to repent because they refused to see they were evil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i="1" dirty="0"/>
              <a:t>Where is Jesus?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083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  <a:solidFill>
            <a:srgbClr val="FCFAEE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i="1" dirty="0"/>
              <a:t>Not Thy Will, But MINE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3867150"/>
            <a:ext cx="3124200" cy="1102519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Jonah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4582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To whom did Jonah preach?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To Gentiles – cf. Acts 10-15; 1 Cor. 14:20-22 (cf. Isa. 28:9-13); Romans 11 (“to make them jealous” 11)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Israel was to be a </a:t>
            </a:r>
            <a:r>
              <a:rPr lang="en-US" sz="4000" i="1" dirty="0"/>
              <a:t>light</a:t>
            </a:r>
            <a:r>
              <a:rPr lang="en-US" sz="4000" dirty="0"/>
              <a:t>, but instead despised the Gentiles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i="1" dirty="0"/>
              <a:t>Where is Jesus?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05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Who gets God’s grace?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cap="small" dirty="0">
                <a:solidFill>
                  <a:srgbClr val="C00000"/>
                </a:solidFill>
              </a:rPr>
              <a:t>God is opposed to the proud</a:t>
            </a:r>
            <a:r>
              <a:rPr lang="en-US" sz="4000" cap="small" dirty="0"/>
              <a:t>, but </a:t>
            </a:r>
            <a:r>
              <a:rPr lang="en-US" sz="4000" cap="small" dirty="0">
                <a:solidFill>
                  <a:srgbClr val="00B050"/>
                </a:solidFill>
              </a:rPr>
              <a:t>gives grace to the humble</a:t>
            </a:r>
            <a:r>
              <a:rPr lang="en-US" sz="4000" dirty="0"/>
              <a:t>.” (James 4:6)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Based on the heart, not birthplace, heritage, skin color, language, etc.</a:t>
            </a:r>
          </a:p>
        </p:txBody>
      </p:sp>
    </p:spTree>
    <p:extLst>
      <p:ext uri="{BB962C8B-B14F-4D97-AF65-F5344CB8AC3E}">
        <p14:creationId xmlns:p14="http://schemas.microsoft.com/office/powerpoint/2010/main" val="4770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God can use </a:t>
            </a:r>
            <a:r>
              <a:rPr lang="en-US" sz="4000" dirty="0">
                <a:solidFill>
                  <a:srgbClr val="C00000"/>
                </a:solidFill>
              </a:rPr>
              <a:t>anyone</a:t>
            </a:r>
            <a:r>
              <a:rPr lang="en-US" sz="4000" dirty="0"/>
              <a:t> to accomplish His purposes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Jonah was </a:t>
            </a:r>
            <a:r>
              <a:rPr lang="en-US" sz="4000" u="sng" dirty="0"/>
              <a:t>working against God </a:t>
            </a:r>
            <a:r>
              <a:rPr lang="en-US" sz="4000" dirty="0"/>
              <a:t>and God still used him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Don’t be afraid to say </a:t>
            </a:r>
            <a:r>
              <a:rPr lang="en-US" sz="4000" i="1" dirty="0"/>
              <a:t>something</a:t>
            </a:r>
          </a:p>
        </p:txBody>
      </p:sp>
    </p:spTree>
    <p:extLst>
      <p:ext uri="{BB962C8B-B14F-4D97-AF65-F5344CB8AC3E}">
        <p14:creationId xmlns:p14="http://schemas.microsoft.com/office/powerpoint/2010/main" val="36157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God use circumstances to address the needs of our hearts</a:t>
            </a:r>
          </a:p>
          <a:p>
            <a:pPr lvl="1">
              <a:spcBef>
                <a:spcPts val="0"/>
              </a:spcBef>
            </a:pPr>
            <a:r>
              <a:rPr lang="en-US" sz="4000" i="1" dirty="0"/>
              <a:t>Why did God send Jonah?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What is happening in your life?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Are you open to God’s agenda?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What is God trying to show you?</a:t>
            </a:r>
          </a:p>
        </p:txBody>
      </p:sp>
    </p:spTree>
    <p:extLst>
      <p:ext uri="{BB962C8B-B14F-4D97-AF65-F5344CB8AC3E}">
        <p14:creationId xmlns:p14="http://schemas.microsoft.com/office/powerpoint/2010/main" val="416681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Jonah = dove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“… according to the word of the L</a:t>
            </a:r>
            <a:r>
              <a:rPr lang="en-US" sz="4000" cap="small" dirty="0"/>
              <a:t>ord</a:t>
            </a:r>
            <a:r>
              <a:rPr lang="en-US" sz="4000" dirty="0"/>
              <a:t>, the God of Israel, which He spoke through </a:t>
            </a:r>
            <a:r>
              <a:rPr lang="en-US" sz="4000" dirty="0">
                <a:solidFill>
                  <a:srgbClr val="FF0000"/>
                </a:solidFill>
              </a:rPr>
              <a:t>His servant </a:t>
            </a:r>
            <a:r>
              <a:rPr lang="en-US" sz="4000" dirty="0"/>
              <a:t>Jonah the son of </a:t>
            </a:r>
            <a:r>
              <a:rPr lang="en-US" sz="4000" dirty="0" err="1"/>
              <a:t>Amittai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the prophet</a:t>
            </a:r>
            <a:r>
              <a:rPr lang="en-US" sz="4000" dirty="0"/>
              <a:t>, who was of Gath-</a:t>
            </a:r>
            <a:r>
              <a:rPr lang="en-US" sz="4000" dirty="0" err="1"/>
              <a:t>hepher</a:t>
            </a:r>
            <a:r>
              <a:rPr lang="en-US" sz="4000" dirty="0"/>
              <a:t>.” 2 Kings 14:25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Who was Jonah?</a:t>
            </a:r>
          </a:p>
        </p:txBody>
      </p:sp>
    </p:spTree>
    <p:extLst>
      <p:ext uri="{BB962C8B-B14F-4D97-AF65-F5344CB8AC3E}">
        <p14:creationId xmlns:p14="http://schemas.microsoft.com/office/powerpoint/2010/main" val="15324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8EF97875-0731-4B9A-96F9-68E3CE113122}"/>
              </a:ext>
            </a:extLst>
          </p:cNvPr>
          <p:cNvSpPr/>
          <p:nvPr/>
        </p:nvSpPr>
        <p:spPr>
          <a:xfrm rot="20548918">
            <a:off x="6363120" y="918848"/>
            <a:ext cx="2792244" cy="18736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722 </a:t>
            </a:r>
            <a:r>
              <a:rPr lang="en-US" sz="2800" dirty="0"/>
              <a:t>BC</a:t>
            </a:r>
            <a:r>
              <a:rPr lang="en-US" sz="3600" dirty="0"/>
              <a:t> DISPERSED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A Brief Timeline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FD395-B3F7-4EA9-9D74-DC4E71837BE3}"/>
              </a:ext>
            </a:extLst>
          </p:cNvPr>
          <p:cNvSpPr/>
          <p:nvPr/>
        </p:nvSpPr>
        <p:spPr>
          <a:xfrm>
            <a:off x="3124200" y="1286384"/>
            <a:ext cx="3226716" cy="2209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ISRAEL</a:t>
            </a:r>
          </a:p>
          <a:p>
            <a:pPr algn="ctr"/>
            <a:r>
              <a:rPr lang="en-US" sz="3600" dirty="0"/>
              <a:t>(10 TRIBES)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EF8CA-C777-4869-A924-A59EFE651B09}"/>
              </a:ext>
            </a:extLst>
          </p:cNvPr>
          <p:cNvSpPr/>
          <p:nvPr/>
        </p:nvSpPr>
        <p:spPr>
          <a:xfrm>
            <a:off x="152400" y="1286384"/>
            <a:ext cx="1497788" cy="365113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dirty="0"/>
              <a:t>DAVID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51255-E802-49FA-A5D5-26DBAC12BF63}"/>
              </a:ext>
            </a:extLst>
          </p:cNvPr>
          <p:cNvSpPr/>
          <p:nvPr/>
        </p:nvSpPr>
        <p:spPr>
          <a:xfrm>
            <a:off x="1663294" y="1286384"/>
            <a:ext cx="1447800" cy="365113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/>
              <a:t>SOLOMON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71098-8692-46A4-8F8A-50BF4E417D55}"/>
              </a:ext>
            </a:extLst>
          </p:cNvPr>
          <p:cNvSpPr/>
          <p:nvPr/>
        </p:nvSpPr>
        <p:spPr>
          <a:xfrm>
            <a:off x="4876800" y="3819539"/>
            <a:ext cx="1371600" cy="709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AMOS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7FB1E-5049-4067-95C8-71D31946F538}"/>
              </a:ext>
            </a:extLst>
          </p:cNvPr>
          <p:cNvSpPr/>
          <p:nvPr/>
        </p:nvSpPr>
        <p:spPr>
          <a:xfrm>
            <a:off x="5264353" y="1761603"/>
            <a:ext cx="1371600" cy="5815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HOSEA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4AFB1-E5E3-480C-A829-610D5B141667}"/>
              </a:ext>
            </a:extLst>
          </p:cNvPr>
          <p:cNvSpPr/>
          <p:nvPr/>
        </p:nvSpPr>
        <p:spPr>
          <a:xfrm>
            <a:off x="3124200" y="3489834"/>
            <a:ext cx="6019800" cy="145137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JUDAH</a:t>
            </a:r>
          </a:p>
          <a:p>
            <a:pPr algn="ctr"/>
            <a:r>
              <a:rPr lang="en-US" sz="3600" dirty="0"/>
              <a:t>(2 TRIBES)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DE13F-6ABB-4FCC-908D-579487E78569}"/>
              </a:ext>
            </a:extLst>
          </p:cNvPr>
          <p:cNvSpPr/>
          <p:nvPr/>
        </p:nvSpPr>
        <p:spPr>
          <a:xfrm>
            <a:off x="3111094" y="3257550"/>
            <a:ext cx="3483284" cy="709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OBADIAH?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97CF6-F146-479B-8007-107D23E0D0AB}"/>
              </a:ext>
            </a:extLst>
          </p:cNvPr>
          <p:cNvSpPr/>
          <p:nvPr/>
        </p:nvSpPr>
        <p:spPr>
          <a:xfrm>
            <a:off x="5278069" y="2355679"/>
            <a:ext cx="1358494" cy="5815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6041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7 L 0.025 -0.54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Two parts: Chaps. 1-2 &amp; Chaps. 3-4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Contains: chiasm, parallelism, irony, contrast, repetition, alliteration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Allusions to other OT stories 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Cliffhanger ending (4:9-11)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Structure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42739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Before or during the reign of Jeroboam II (2 Kings 14:25)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Israel was wicked &amp; idolatrous, yet prosperous (restored borders)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Assyria had dominated but was suffering temporary decline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Setting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3307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Contemporary of Amos and Hosea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Both warned of God’s judgment 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“But Assyria—he will be their king Because they refused to return to Me.” (Hosea </a:t>
            </a:r>
            <a:r>
              <a:rPr lang="en-US" sz="4000" dirty="0" err="1"/>
              <a:t>11:5b,c</a:t>
            </a:r>
            <a:r>
              <a:rPr lang="en-US" sz="4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God sent Jonah to Nineveh (Assyria)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Setting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42531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Grace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Who gets it? How?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What if I don’t think someone else deserves it?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God’s sovereignty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Theme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30507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God sent Jonah to warn Nineveh of their pending judgment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Jonah did not want to warn Nineveh, so he went the other direction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God convinced him to go to Nineveh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Nineveh repented &amp; God relented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 Story of </a:t>
            </a:r>
            <a:r>
              <a:rPr lang="en-US" sz="4800" i="1" dirty="0"/>
              <a:t>Jonah</a:t>
            </a:r>
          </a:p>
        </p:txBody>
      </p:sp>
    </p:spTree>
    <p:extLst>
      <p:ext uri="{BB962C8B-B14F-4D97-AF65-F5344CB8AC3E}">
        <p14:creationId xmlns:p14="http://schemas.microsoft.com/office/powerpoint/2010/main" val="3047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46527</TotalTime>
  <Words>893</Words>
  <Application>Microsoft Office PowerPoint</Application>
  <PresentationFormat>On-screen Show (16:9)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Blank</vt:lpstr>
      <vt:lpstr>PowerPoint Presentation</vt:lpstr>
      <vt:lpstr>Not Thy Will, But MINE</vt:lpstr>
      <vt:lpstr>Who was Jonah?</vt:lpstr>
      <vt:lpstr>A Brief Timeline</vt:lpstr>
      <vt:lpstr>Structure of Jonah</vt:lpstr>
      <vt:lpstr>Setting of Jonah</vt:lpstr>
      <vt:lpstr>Setting of Jonah</vt:lpstr>
      <vt:lpstr>Theme of Jonah</vt:lpstr>
      <vt:lpstr>The Story of Jonah</vt:lpstr>
      <vt:lpstr>The Story of Jonah</vt:lpstr>
      <vt:lpstr>The Story of Jonah</vt:lpstr>
      <vt:lpstr>Where is Jesus?</vt:lpstr>
      <vt:lpstr>Matthew 12</vt:lpstr>
      <vt:lpstr>Matthew 12</vt:lpstr>
      <vt:lpstr>Matthew 12</vt:lpstr>
      <vt:lpstr>Matthew 12</vt:lpstr>
      <vt:lpstr>Matthew 12</vt:lpstr>
      <vt:lpstr>Where is Jesus?</vt:lpstr>
      <vt:lpstr>Where is Jesus?</vt:lpstr>
      <vt:lpstr>Where is Jesus?</vt:lpstr>
      <vt:lpstr>So What?</vt:lpstr>
      <vt:lpstr>So What?</vt:lpstr>
      <vt:lpstr>So What?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“Did God really say…?”</dc:title>
  <dc:creator>Eric Bjorkfelt</dc:creator>
  <cp:lastModifiedBy>Eric Bjorkfelt</cp:lastModifiedBy>
  <cp:revision>1106</cp:revision>
  <cp:lastPrinted>2020-09-06T12:37:48Z</cp:lastPrinted>
  <dcterms:created xsi:type="dcterms:W3CDTF">2019-12-24T14:48:17Z</dcterms:created>
  <dcterms:modified xsi:type="dcterms:W3CDTF">2020-10-04T11:58:25Z</dcterms:modified>
</cp:coreProperties>
</file>